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handoutMasterIdLst>
    <p:handoutMasterId r:id="rId4"/>
  </p:handoutMasterIdLst>
  <p:sldIdLst>
    <p:sldId id="579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 varScale="1">
        <p:scale>
          <a:sx n="88" d="100"/>
          <a:sy n="88" d="100"/>
        </p:scale>
        <p:origin x="-319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266" y="45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25D5C-E71A-4092-9920-1003C818B8B8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DC79C-C908-4D90-A4DF-6DBD8BDED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96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234" y="107504"/>
            <a:ext cx="3009934" cy="124917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2868"/>
            <a:ext cx="6858000" cy="12354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" y="8460432"/>
            <a:ext cx="6858000" cy="12354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912" y="8726027"/>
            <a:ext cx="1487716" cy="27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32" y="7608038"/>
            <a:ext cx="20947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Innelec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61881107057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Gencod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3328170274753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Deee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0,08 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PVPC*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59,99 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632" y="1619672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Souris </a:t>
            </a:r>
            <a:r>
              <a:rPr lang="fr-FR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Fenrir</a:t>
            </a:r>
            <a:endPara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04939" y="8892480"/>
            <a:ext cx="13740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*Prix de vente public conseillé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005064" y="2355565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Caractéristiques principales :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75193" y="2769824"/>
            <a:ext cx="29545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Basculez 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6 niveaux de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DPI </a:t>
            </a: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instantanément </a:t>
            </a:r>
            <a:r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(800/1600/2400/3200/5000/10000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fr-F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Panneaux </a:t>
            </a:r>
            <a:r>
              <a:rPr lang="fr-FR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latéral </a:t>
            </a: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interchangeables pour une expérience de jeu optimisé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deux panneaux comportent respectivement 9 et 3 boutons pour s’adapter à tous les types de jeux MMORPG, FPS, MOBA, RTS etc.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Cordon tressé et patins en téflon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disponible pour la personnalisation</a:t>
            </a:r>
            <a:endParaRPr lang="fr-F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Tableau 38">
            <a:extLst>
              <a:ext uri="{FF2B5EF4-FFF2-40B4-BE49-F238E27FC236}">
                <a16:creationId xmlns="" xmlns:a16="http://schemas.microsoft.com/office/drawing/2014/main" id="{778AB267-8FC6-4092-9DAF-D4D16ABDC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38946"/>
              </p:ext>
            </p:extLst>
          </p:nvPr>
        </p:nvGraphicFramePr>
        <p:xfrm>
          <a:off x="3284984" y="6353904"/>
          <a:ext cx="3032695" cy="187846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509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17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355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5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CARACTÉRISTIQUES TECHNIQUES</a:t>
                      </a:r>
                    </a:p>
                  </a:txBody>
                  <a:tcPr marL="74787" marR="74787" marT="37394" marB="373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r>
                        <a:rPr lang="en-US" sz="105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Résolution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Jusqu’à 5000 DPI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r>
                        <a:rPr lang="fr-FR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de jeux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fr-FR" sz="105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ous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r>
                        <a:rPr lang="fr-FR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Configurations possible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Cordon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Tressé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Fréquence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Jusqu’à 1000 Hz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3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Longueur</a:t>
                      </a:r>
                      <a:r>
                        <a:rPr lang="fr-FR" sz="105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 câble</a:t>
                      </a:r>
                      <a:endParaRPr lang="fr-FR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1,8m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9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Software disponible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Oui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32" name="Picture 8" descr="I:\Ventes\GRANDS COMPTES\Thomas Boissy (Martha)\DIM\Fond Noir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2132995"/>
            <a:ext cx="3476249" cy="363385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:\Ventes\GRANDS COMPTES\Thomas Boissy (Martha)\DIM\FENRIR COUV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" y="1963640"/>
            <a:ext cx="3998582" cy="43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5" y="6459999"/>
            <a:ext cx="1501282" cy="114803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78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16599</TotalTime>
  <Words>98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Thomas Boissy</cp:lastModifiedBy>
  <cp:revision>1287</cp:revision>
  <cp:lastPrinted>2016-10-20T15:37:38Z</cp:lastPrinted>
  <dcterms:created xsi:type="dcterms:W3CDTF">2014-01-14T14:16:22Z</dcterms:created>
  <dcterms:modified xsi:type="dcterms:W3CDTF">2019-04-10T08:52:46Z</dcterms:modified>
</cp:coreProperties>
</file>