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626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0" autoAdjust="0"/>
    <p:restoredTop sz="98738" autoAdjust="0"/>
  </p:normalViewPr>
  <p:slideViewPr>
    <p:cSldViewPr>
      <p:cViewPr varScale="1">
        <p:scale>
          <a:sx n="55" d="100"/>
          <a:sy n="55" d="100"/>
        </p:scale>
        <p:origin x="1182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07/12/2018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963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8604448"/>
            <a:ext cx="12954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00" y="-6986"/>
            <a:ext cx="6876000" cy="137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3212976" y="31423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white"/>
                </a:solidFill>
              </a:rPr>
              <a:t>ACCESSOIRES NINTENDO SWITCH</a:t>
            </a:r>
            <a:endParaRPr lang="fr-FR" b="1" dirty="0">
              <a:solidFill>
                <a:prstClr val="white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79262" y="1115616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+mj-lt"/>
              </a:rPr>
              <a:t>Play and Charge </a:t>
            </a:r>
            <a:endParaRPr lang="fr-FR" sz="24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1930" y="6084168"/>
            <a:ext cx="2585433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>
                <a:solidFill>
                  <a:prstClr val="black"/>
                </a:solidFill>
              </a:rPr>
              <a:t>Ref</a:t>
            </a:r>
            <a:r>
              <a:rPr lang="fr-FR" sz="1050" dirty="0">
                <a:solidFill>
                  <a:prstClr val="black"/>
                </a:solidFill>
              </a:rPr>
              <a:t> </a:t>
            </a:r>
            <a:r>
              <a:rPr lang="fr-FR" sz="1050" dirty="0" err="1" smtClean="0">
                <a:solidFill>
                  <a:prstClr val="black"/>
                </a:solidFill>
              </a:rPr>
              <a:t>Innelec</a:t>
            </a:r>
            <a:r>
              <a:rPr lang="fr-FR" sz="1050" dirty="0" smtClean="0">
                <a:solidFill>
                  <a:prstClr val="black"/>
                </a:solidFill>
              </a:rPr>
              <a:t> :	</a:t>
            </a:r>
            <a:r>
              <a:rPr lang="fr-FR" sz="1050" dirty="0">
                <a:solidFill>
                  <a:prstClr val="black"/>
                </a:solidFill>
              </a:rPr>
              <a:t> 61881106374</a:t>
            </a:r>
            <a:endParaRPr lang="fr-FR" sz="1050" dirty="0" smtClean="0">
              <a:solidFill>
                <a:prstClr val="black"/>
              </a:solidFill>
            </a:endParaRPr>
          </a:p>
          <a:p>
            <a:r>
              <a:rPr lang="fr-FR" sz="1050" dirty="0" err="1" smtClean="0">
                <a:solidFill>
                  <a:prstClr val="black"/>
                </a:solidFill>
              </a:rPr>
              <a:t>Gencod</a:t>
            </a:r>
            <a:r>
              <a:rPr lang="fr-FR" sz="1050" dirty="0" smtClean="0">
                <a:solidFill>
                  <a:prstClr val="black"/>
                </a:solidFill>
              </a:rPr>
              <a:t> : 	</a:t>
            </a:r>
            <a:r>
              <a:rPr lang="en-US" sz="1050" dirty="0"/>
              <a:t>3328170273824</a:t>
            </a:r>
            <a:endParaRPr lang="en-US" sz="1050" dirty="0" smtClean="0"/>
          </a:p>
          <a:p>
            <a:r>
              <a:rPr lang="fr-FR" sz="1050" dirty="0" err="1" smtClean="0">
                <a:solidFill>
                  <a:prstClr val="black"/>
                </a:solidFill>
              </a:rPr>
              <a:t>Deee</a:t>
            </a:r>
            <a:r>
              <a:rPr lang="fr-FR" sz="1050" dirty="0" smtClean="0">
                <a:solidFill>
                  <a:prstClr val="black"/>
                </a:solidFill>
              </a:rPr>
              <a:t> :	0,08 €</a:t>
            </a:r>
            <a:endParaRPr lang="fr-FR" sz="1050" dirty="0">
              <a:solidFill>
                <a:prstClr val="black"/>
              </a:solidFill>
            </a:endParaRPr>
          </a:p>
          <a:p>
            <a:r>
              <a:rPr lang="fr-FR" sz="1050" dirty="0">
                <a:solidFill>
                  <a:prstClr val="black"/>
                </a:solidFill>
              </a:rPr>
              <a:t>Prix public généralement </a:t>
            </a:r>
            <a:r>
              <a:rPr lang="fr-FR" sz="1050" dirty="0" smtClean="0">
                <a:solidFill>
                  <a:prstClr val="black"/>
                </a:solidFill>
              </a:rPr>
              <a:t>constaté </a:t>
            </a:r>
            <a:r>
              <a:rPr lang="fr-FR" sz="1050">
                <a:solidFill>
                  <a:prstClr val="black"/>
                </a:solidFill>
              </a:rPr>
              <a:t>: </a:t>
            </a:r>
            <a:r>
              <a:rPr lang="fr-FR" sz="1050" smtClean="0">
                <a:solidFill>
                  <a:prstClr val="black"/>
                </a:solidFill>
              </a:rPr>
              <a:t>19,99 </a:t>
            </a:r>
            <a:r>
              <a:rPr lang="fr-FR" sz="1050" dirty="0" smtClean="0">
                <a:solidFill>
                  <a:prstClr val="black"/>
                </a:solidFill>
              </a:rPr>
              <a:t>€</a:t>
            </a:r>
            <a:endParaRPr lang="fr-FR" sz="1050" dirty="0">
              <a:solidFill>
                <a:prstClr val="black"/>
              </a:solidFill>
            </a:endParaRP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289816"/>
              </p:ext>
            </p:extLst>
          </p:nvPr>
        </p:nvGraphicFramePr>
        <p:xfrm>
          <a:off x="337096" y="7092280"/>
          <a:ext cx="3956000" cy="141717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259335" y="4828816"/>
            <a:ext cx="618590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prstClr val="black"/>
                </a:solidFill>
              </a:rPr>
              <a:t>Caractéristiques techniques : </a:t>
            </a:r>
            <a:endParaRPr lang="fr-FR" sz="1400" b="1" dirty="0" smtClean="0">
              <a:solidFill>
                <a:prstClr val="black"/>
              </a:solidFill>
            </a:endParaRPr>
          </a:p>
          <a:p>
            <a:endParaRPr lang="fr-FR" sz="1400" b="1" dirty="0">
              <a:solidFill>
                <a:prstClr val="black"/>
              </a:solidFill>
            </a:endParaRP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Poignée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de contrôleur avec batterie rechargeable 1000mah intégrée.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Conception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ergonomique pour une sensation de contrôleur de jeu traditionnel.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Le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mode Mini Controller vous permet de </a:t>
            </a:r>
            <a:r>
              <a:rPr lang="fr-FR" sz="1200" dirty="0" smtClean="0">
                <a:solidFill>
                  <a:prstClr val="black"/>
                </a:solidFill>
                <a:latin typeface="+mj-lt"/>
              </a:rPr>
              <a:t>dé-</a:t>
            </a:r>
            <a:r>
              <a:rPr lang="fr-FR" sz="1200" dirty="0" err="1" smtClean="0">
                <a:solidFill>
                  <a:prstClr val="black"/>
                </a:solidFill>
                <a:latin typeface="+mj-lt"/>
              </a:rPr>
              <a:t>clipser</a:t>
            </a:r>
            <a:r>
              <a:rPr lang="fr-FR" sz="1200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la batterie de la poignée.</a:t>
            </a:r>
          </a:p>
          <a:p>
            <a:pPr marL="171450" indent="-171450">
              <a:buFontTx/>
              <a:buChar char="-"/>
            </a:pPr>
            <a:endParaRPr lang="fr-FR" sz="1200" dirty="0">
              <a:solidFill>
                <a:prstClr val="black"/>
              </a:solidFill>
              <a:latin typeface="Avenir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944" y="6020941"/>
            <a:ext cx="1152128" cy="92732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7290">
            <a:off x="2421701" y="1734789"/>
            <a:ext cx="3262561" cy="326256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053" y="395734"/>
            <a:ext cx="2907383" cy="2907383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556" y="1425881"/>
            <a:ext cx="3534058" cy="353405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910" y="5868144"/>
            <a:ext cx="2839490" cy="283949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664" y="3102980"/>
            <a:ext cx="2118759" cy="211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56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17196</TotalTime>
  <Words>59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Avenir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Adèle Bernard</cp:lastModifiedBy>
  <cp:revision>1348</cp:revision>
  <cp:lastPrinted>2016-10-20T08:31:54Z</cp:lastPrinted>
  <dcterms:created xsi:type="dcterms:W3CDTF">2014-01-14T14:16:22Z</dcterms:created>
  <dcterms:modified xsi:type="dcterms:W3CDTF">2018-12-07T15:15:11Z</dcterms:modified>
</cp:coreProperties>
</file>