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626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7E96"/>
    <a:srgbClr val="009832"/>
    <a:srgbClr val="00ABC9"/>
    <a:srgbClr val="004A99"/>
    <a:srgbClr val="003399"/>
    <a:srgbClr val="0099CC"/>
    <a:srgbClr val="0000FF"/>
    <a:srgbClr val="3333CC"/>
    <a:srgbClr val="3366FF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0" autoAdjust="0"/>
    <p:restoredTop sz="98738" autoAdjust="0"/>
  </p:normalViewPr>
  <p:slideViewPr>
    <p:cSldViewPr>
      <p:cViewPr varScale="1">
        <p:scale>
          <a:sx n="55" d="100"/>
          <a:sy n="55" d="100"/>
        </p:scale>
        <p:origin x="1182" y="6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34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07/12/2018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07/12/2018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963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07/12/2018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07/12/2018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07/12/2018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07/12/2018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07/12/2018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07/12/2018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07/12/2018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07/12/2018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07/12/2018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07/12/2018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632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07/12/2018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912" y="8604448"/>
            <a:ext cx="12954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00" y="-6986"/>
            <a:ext cx="6876000" cy="1377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ZoneTexte 19"/>
          <p:cNvSpPr txBox="1"/>
          <p:nvPr/>
        </p:nvSpPr>
        <p:spPr>
          <a:xfrm>
            <a:off x="3212976" y="31423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prstClr val="white"/>
                </a:solidFill>
              </a:rPr>
              <a:t>ACCESSOIRES NINTENDO SWITCH</a:t>
            </a:r>
            <a:endParaRPr lang="fr-FR" b="1" dirty="0">
              <a:solidFill>
                <a:prstClr val="white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79262" y="1115616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prstClr val="black"/>
                </a:solidFill>
                <a:latin typeface="+mj-lt"/>
              </a:rPr>
              <a:t>Protection en silicone pour Nintendo Switch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21930" y="6084168"/>
            <a:ext cx="2585433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err="1">
                <a:solidFill>
                  <a:prstClr val="black"/>
                </a:solidFill>
              </a:rPr>
              <a:t>Ref</a:t>
            </a:r>
            <a:r>
              <a:rPr lang="fr-FR" sz="1050" dirty="0">
                <a:solidFill>
                  <a:prstClr val="black"/>
                </a:solidFill>
              </a:rPr>
              <a:t> </a:t>
            </a:r>
            <a:r>
              <a:rPr lang="fr-FR" sz="1050" dirty="0" err="1" smtClean="0">
                <a:solidFill>
                  <a:prstClr val="black"/>
                </a:solidFill>
              </a:rPr>
              <a:t>Innelec</a:t>
            </a:r>
            <a:r>
              <a:rPr lang="fr-FR" sz="1050" dirty="0" smtClean="0">
                <a:solidFill>
                  <a:prstClr val="black"/>
                </a:solidFill>
              </a:rPr>
              <a:t> :	</a:t>
            </a:r>
            <a:r>
              <a:rPr lang="fr-FR" sz="1050" dirty="0"/>
              <a:t>61881106259</a:t>
            </a:r>
            <a:endParaRPr lang="fr-FR" sz="1050" dirty="0" smtClean="0">
              <a:solidFill>
                <a:prstClr val="black"/>
              </a:solidFill>
            </a:endParaRPr>
          </a:p>
          <a:p>
            <a:r>
              <a:rPr lang="fr-FR" sz="1050" dirty="0" err="1" smtClean="0">
                <a:solidFill>
                  <a:prstClr val="black"/>
                </a:solidFill>
              </a:rPr>
              <a:t>Gencod</a:t>
            </a:r>
            <a:r>
              <a:rPr lang="fr-FR" sz="1050" dirty="0" smtClean="0">
                <a:solidFill>
                  <a:prstClr val="black"/>
                </a:solidFill>
              </a:rPr>
              <a:t> : 	</a:t>
            </a:r>
            <a:r>
              <a:rPr lang="fr-FR" sz="1050" dirty="0"/>
              <a:t>3328170273763</a:t>
            </a:r>
            <a:r>
              <a:rPr lang="fr-FR" sz="1050" dirty="0" smtClean="0">
                <a:solidFill>
                  <a:prstClr val="black"/>
                </a:solidFill>
              </a:rPr>
              <a:t>	</a:t>
            </a:r>
          </a:p>
          <a:p>
            <a:r>
              <a:rPr lang="fr-FR" sz="1050" dirty="0" err="1" smtClean="0">
                <a:solidFill>
                  <a:prstClr val="black"/>
                </a:solidFill>
              </a:rPr>
              <a:t>Deee</a:t>
            </a:r>
            <a:r>
              <a:rPr lang="fr-FR" sz="1050" dirty="0" smtClean="0">
                <a:solidFill>
                  <a:prstClr val="black"/>
                </a:solidFill>
              </a:rPr>
              <a:t> :	0,00 </a:t>
            </a:r>
            <a:r>
              <a:rPr lang="fr-FR" sz="1050" dirty="0">
                <a:solidFill>
                  <a:prstClr val="black"/>
                </a:solidFill>
              </a:rPr>
              <a:t>€</a:t>
            </a:r>
          </a:p>
          <a:p>
            <a:r>
              <a:rPr lang="fr-FR" sz="1050" dirty="0">
                <a:solidFill>
                  <a:prstClr val="black"/>
                </a:solidFill>
              </a:rPr>
              <a:t>Prix public conseillé : 6.99 euros</a:t>
            </a:r>
          </a:p>
        </p:txBody>
      </p: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929767"/>
              </p:ext>
            </p:extLst>
          </p:nvPr>
        </p:nvGraphicFramePr>
        <p:xfrm>
          <a:off x="337096" y="7092280"/>
          <a:ext cx="3956000" cy="138698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70442"/>
                <a:gridCol w="670442"/>
                <a:gridCol w="667242"/>
                <a:gridCol w="670442"/>
                <a:gridCol w="606990"/>
                <a:gridCol w="670442"/>
              </a:tblGrid>
              <a:tr h="32403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Poids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(kg)</a:t>
                      </a:r>
                      <a:endParaRPr lang="fr-FR" sz="900" dirty="0"/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Longueur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  <a:endParaRPr lang="fr-FR" sz="900" dirty="0"/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Largeur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Hauteur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Quantité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(pcs)</a:t>
                      </a:r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Unité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Sous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Master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ZoneTexte 18"/>
          <p:cNvSpPr txBox="1"/>
          <p:nvPr/>
        </p:nvSpPr>
        <p:spPr>
          <a:xfrm>
            <a:off x="321930" y="4570038"/>
            <a:ext cx="6185903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prstClr val="black"/>
                </a:solidFill>
              </a:rPr>
              <a:t>Caractéristiques techniques : </a:t>
            </a:r>
          </a:p>
          <a:p>
            <a:pPr marL="171450" indent="-171450">
              <a:buFontTx/>
              <a:buChar char="-"/>
            </a:pPr>
            <a:endParaRPr lang="fr-FR" sz="1200" dirty="0" smtClean="0">
              <a:solidFill>
                <a:prstClr val="black"/>
              </a:solidFill>
              <a:latin typeface="+mj-lt"/>
            </a:endParaRPr>
          </a:p>
          <a:p>
            <a:pPr marL="171450" indent="-171450">
              <a:buFontTx/>
              <a:buChar char="-"/>
            </a:pPr>
            <a:r>
              <a:rPr lang="fr-FR" sz="1200" dirty="0" smtClean="0">
                <a:solidFill>
                  <a:prstClr val="black"/>
                </a:solidFill>
                <a:latin typeface="+mj-lt"/>
              </a:rPr>
              <a:t>Protection </a:t>
            </a:r>
            <a:r>
              <a:rPr lang="fr-FR" sz="1200" dirty="0">
                <a:solidFill>
                  <a:prstClr val="black"/>
                </a:solidFill>
                <a:latin typeface="+mj-lt"/>
              </a:rPr>
              <a:t>en silicone pour Joy-con</a:t>
            </a:r>
          </a:p>
          <a:p>
            <a:pPr marL="171450" indent="-171450">
              <a:buFontTx/>
              <a:buChar char="-"/>
            </a:pPr>
            <a:r>
              <a:rPr lang="fr-FR" sz="1200" dirty="0" smtClean="0">
                <a:solidFill>
                  <a:prstClr val="black"/>
                </a:solidFill>
                <a:latin typeface="+mj-lt"/>
              </a:rPr>
              <a:t>Montage </a:t>
            </a:r>
            <a:r>
              <a:rPr lang="fr-FR" sz="1200" dirty="0">
                <a:solidFill>
                  <a:prstClr val="black"/>
                </a:solidFill>
                <a:latin typeface="+mj-lt"/>
              </a:rPr>
              <a:t>rapide</a:t>
            </a:r>
          </a:p>
          <a:p>
            <a:pPr marL="171450" indent="-171450">
              <a:buFontTx/>
              <a:buChar char="-"/>
            </a:pPr>
            <a:r>
              <a:rPr lang="fr-FR" sz="1200" dirty="0" smtClean="0">
                <a:solidFill>
                  <a:prstClr val="black"/>
                </a:solidFill>
                <a:latin typeface="+mj-lt"/>
              </a:rPr>
              <a:t>Confortable</a:t>
            </a:r>
            <a:r>
              <a:rPr lang="fr-FR" sz="1200" dirty="0">
                <a:solidFill>
                  <a:prstClr val="black"/>
                </a:solidFill>
                <a:latin typeface="+mj-lt"/>
              </a:rPr>
              <a:t>, offre une prise en main</a:t>
            </a:r>
          </a:p>
          <a:p>
            <a:pPr marL="171450" indent="-171450">
              <a:buFontTx/>
              <a:buChar char="-"/>
            </a:pPr>
            <a:r>
              <a:rPr lang="fr-FR" sz="1200" dirty="0" smtClean="0">
                <a:solidFill>
                  <a:prstClr val="black"/>
                </a:solidFill>
                <a:latin typeface="+mj-lt"/>
              </a:rPr>
              <a:t>Anti-poussière</a:t>
            </a:r>
            <a:r>
              <a:rPr lang="fr-FR" sz="1200" dirty="0">
                <a:solidFill>
                  <a:prstClr val="black"/>
                </a:solidFill>
                <a:latin typeface="+mj-lt"/>
              </a:rPr>
              <a:t>, durable et facile à nettoyer</a:t>
            </a:r>
          </a:p>
          <a:p>
            <a:pPr marL="171450" indent="-171450">
              <a:buFontTx/>
              <a:buChar char="-"/>
            </a:pPr>
            <a:endParaRPr lang="fr-FR" sz="1200" dirty="0">
              <a:solidFill>
                <a:prstClr val="black"/>
              </a:solidFill>
              <a:latin typeface="Avenir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429" y="5998110"/>
            <a:ext cx="1164651" cy="937402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501" y="1329272"/>
            <a:ext cx="3530760" cy="353076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9269" y="5838154"/>
            <a:ext cx="2990131" cy="2990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56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17062</TotalTime>
  <Words>46</Words>
  <Application>Microsoft Office PowerPoint</Application>
  <PresentationFormat>Affichage à l'écran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Avenir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Adèle Bernard</cp:lastModifiedBy>
  <cp:revision>1340</cp:revision>
  <cp:lastPrinted>2016-10-20T08:31:54Z</cp:lastPrinted>
  <dcterms:created xsi:type="dcterms:W3CDTF">2014-01-14T14:16:22Z</dcterms:created>
  <dcterms:modified xsi:type="dcterms:W3CDTF">2018-12-07T15:16:15Z</dcterms:modified>
</cp:coreProperties>
</file>