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528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0A"/>
    <a:srgbClr val="FF9933"/>
    <a:srgbClr val="003399"/>
    <a:srgbClr val="0429C8"/>
    <a:srgbClr val="336699"/>
    <a:srgbClr val="0033CC"/>
    <a:srgbClr val="6C89A4"/>
    <a:srgbClr val="4D6F73"/>
    <a:srgbClr val="0099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9767" autoAdjust="0"/>
  </p:normalViewPr>
  <p:slideViewPr>
    <p:cSldViewPr>
      <p:cViewPr>
        <p:scale>
          <a:sx n="125" d="100"/>
          <a:sy n="125" d="100"/>
        </p:scale>
        <p:origin x="-516" y="49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31/07/2018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31/07/2018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753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827"/>
          <a:stretch/>
        </p:blipFill>
        <p:spPr bwMode="auto">
          <a:xfrm>
            <a:off x="2852936" y="8690892"/>
            <a:ext cx="1146345" cy="255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356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952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936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31/07/2018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31/07/2018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31/07/2018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31/07/2018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31/07/2018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31/07/2018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31/07/2018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31/07/2018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31/07/2018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31/07/2018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44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216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31/07/2018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oneTexte 32"/>
          <p:cNvSpPr txBox="1"/>
          <p:nvPr/>
        </p:nvSpPr>
        <p:spPr>
          <a:xfrm>
            <a:off x="188641" y="1130648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Matura MT Script Capitals" panose="03020802060602070202" pitchFamily="66" charset="0"/>
              </a:rPr>
              <a:t>Drakkar </a:t>
            </a:r>
            <a:r>
              <a:rPr lang="fr-FR" sz="2400" dirty="0" smtClean="0">
                <a:latin typeface="Matura MT Script Capitals" panose="03020802060602070202" pitchFamily="66" charset="0"/>
              </a:rPr>
              <a:t>Dain</a:t>
            </a:r>
            <a:endParaRPr lang="fr-FR" sz="2400" dirty="0">
              <a:latin typeface="Matura MT Script Capitals" panose="03020802060602070202" pitchFamily="66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09160" y="4243025"/>
            <a:ext cx="3796476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fr-FR" sz="1300" b="1" dirty="0"/>
              <a:t>Caractéristiques techniques : </a:t>
            </a:r>
            <a:r>
              <a:rPr lang="fr-FR" sz="1100" b="1" dirty="0"/>
              <a:t/>
            </a:r>
            <a:br>
              <a:rPr lang="fr-FR" sz="1100" b="1" dirty="0"/>
            </a:br>
            <a:endParaRPr lang="fr-FR" sz="1100" b="1" dirty="0"/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/>
              <a:t>Souris gaming avec capteur optique	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/>
              <a:t>4 niveaux de Résolution : 1200/1600/2400/3200 DPI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/>
              <a:t>Roulette de défilement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/>
              <a:t>Couleur de LED simple / couleurs alternantes / lumière </a:t>
            </a:r>
            <a:r>
              <a:rPr lang="fr-FR" sz="1100" dirty="0" smtClean="0"/>
              <a:t>atteignable</a:t>
            </a:r>
            <a:endParaRPr lang="fr-FR" sz="1100" dirty="0"/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/>
              <a:t>Télécharger le pilote pour  personnaliser les fonctions des boutons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/>
              <a:t>Câble de 1,8m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/>
              <a:t>Compatible avec Mac, Windows 98/2000/XP/Vista/7/8/10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852936" y="8040578"/>
            <a:ext cx="1221622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1100" dirty="0">
                <a:solidFill>
                  <a:schemeClr val="bg1"/>
                </a:solidFill>
              </a:rPr>
              <a:t>PRIX PUBLIC CONSEILLÉ</a:t>
            </a:r>
          </a:p>
          <a:p>
            <a:pPr algn="ctr"/>
            <a:r>
              <a:rPr lang="fr-FR" b="1" dirty="0">
                <a:solidFill>
                  <a:schemeClr val="bg1"/>
                </a:solidFill>
              </a:rPr>
              <a:t>29,99€ </a:t>
            </a: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626663"/>
              </p:ext>
            </p:extLst>
          </p:nvPr>
        </p:nvGraphicFramePr>
        <p:xfrm>
          <a:off x="337096" y="7092280"/>
          <a:ext cx="3956000" cy="138698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704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04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72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704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699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7044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/>
                        <a:t>Poids</a:t>
                      </a:r>
                      <a:br>
                        <a:rPr lang="fr-FR" sz="900" dirty="0"/>
                      </a:br>
                      <a:r>
                        <a:rPr lang="fr-FR" sz="900" dirty="0"/>
                        <a:t>(kg)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/>
                        <a:t>Longueur</a:t>
                      </a:r>
                      <a:br>
                        <a:rPr lang="fr-FR" sz="900" dirty="0"/>
                      </a:br>
                      <a:r>
                        <a:rPr lang="fr-FR" sz="900" dirty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Largeur</a:t>
                      </a:r>
                      <a:br>
                        <a:rPr lang="fr-FR" sz="900" dirty="0"/>
                      </a:br>
                      <a:r>
                        <a:rPr lang="fr-FR" sz="900" dirty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Hauteur</a:t>
                      </a:r>
                      <a:br>
                        <a:rPr lang="fr-FR" sz="900" dirty="0"/>
                      </a:br>
                      <a:r>
                        <a:rPr lang="fr-FR" sz="900" dirty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Quantité</a:t>
                      </a:r>
                      <a:br>
                        <a:rPr lang="fr-FR" sz="900" dirty="0"/>
                      </a:br>
                      <a:r>
                        <a:rPr lang="fr-FR" sz="900" dirty="0"/>
                        <a:t>(pcs)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/>
                        <a:t>Unité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>
                          <a:latin typeface="+mn-lt"/>
                        </a:rPr>
                        <a:t>0,38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>
                          <a:latin typeface="+mn-lt"/>
                        </a:rPr>
                        <a:t>126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>
                          <a:latin typeface="+mn-lt"/>
                        </a:rPr>
                        <a:t>70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>
                          <a:latin typeface="+mn-lt"/>
                        </a:rPr>
                        <a:t>42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>
                          <a:latin typeface="+mn-lt"/>
                        </a:rPr>
                        <a:t>1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/>
                        <a:t>Sous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Master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4293096" y="251520"/>
            <a:ext cx="1916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ACCESSOIRES PC</a:t>
            </a: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885929"/>
              </p:ext>
            </p:extLst>
          </p:nvPr>
        </p:nvGraphicFramePr>
        <p:xfrm>
          <a:off x="3573016" y="1783521"/>
          <a:ext cx="3024336" cy="2922706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4521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721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19868">
                <a:tc gridSpan="2">
                  <a:txBody>
                    <a:bodyPr/>
                    <a:lstStyle/>
                    <a:p>
                      <a:pPr algn="ctr"/>
                      <a:r>
                        <a:rPr lang="fr-FR" sz="900" b="1" i="1" dirty="0">
                          <a:latin typeface="+mj-lt"/>
                        </a:rPr>
                        <a:t>Caractéristiques principales</a:t>
                      </a:r>
                    </a:p>
                  </a:txBody>
                  <a:tcPr marL="81226" marR="81226" marT="40613" marB="4061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>
                          <a:latin typeface="+mj-lt"/>
                        </a:rPr>
                        <a:t>Nombre de boutons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/>
                        <a:t>6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>
                          <a:latin typeface="+mj-lt"/>
                        </a:rPr>
                        <a:t>Type de souris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/>
                        <a:t>Optique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98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+mj-lt"/>
                        </a:rPr>
                        <a:t>Résolution optique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Ajustable</a:t>
                      </a:r>
                      <a:r>
                        <a:rPr lang="fr-FR" sz="900" baseline="0" dirty="0"/>
                        <a:t> 4</a:t>
                      </a:r>
                      <a:r>
                        <a:rPr lang="fr-FR" sz="900" dirty="0"/>
                        <a:t> choix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85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+mj-lt"/>
                        </a:rPr>
                        <a:t>Changement de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+mj-lt"/>
                        </a:rPr>
                        <a:t>résolution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Oui (1200/1600/2400/3200 DPI)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>
                          <a:latin typeface="+mj-lt"/>
                        </a:rPr>
                        <a:t>Rétro-éclairage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/>
                        <a:t>Oui (rouge</a:t>
                      </a:r>
                      <a:r>
                        <a:rPr lang="fr-FR" sz="900" baseline="0" dirty="0"/>
                        <a:t>/ bleu/ rose/ violet</a:t>
                      </a:r>
                      <a:r>
                        <a:rPr lang="fr-FR" sz="900" dirty="0"/>
                        <a:t>)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3371">
                <a:tc gridSpan="2">
                  <a:txBody>
                    <a:bodyPr/>
                    <a:lstStyle/>
                    <a:p>
                      <a:pPr algn="ctr"/>
                      <a:r>
                        <a:rPr lang="fr-FR" sz="900" b="1" i="1" dirty="0">
                          <a:solidFill>
                            <a:schemeClr val="bg1"/>
                          </a:solidFill>
                          <a:latin typeface="+mj-lt"/>
                        </a:rPr>
                        <a:t>Connexion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>
                          <a:latin typeface="+mj-lt"/>
                        </a:rPr>
                        <a:t>Type de connexion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Filaire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>
                          <a:latin typeface="+mj-lt"/>
                        </a:rPr>
                        <a:t>Interface 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USB filaire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3371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900" b="1" i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Compatibilité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58510">
                <a:tc>
                  <a:txBody>
                    <a:bodyPr/>
                    <a:lstStyle/>
                    <a:p>
                      <a:r>
                        <a:rPr lang="fr-FR" sz="900" dirty="0">
                          <a:latin typeface="+mj-lt"/>
                        </a:rPr>
                        <a:t>Configuration requise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/>
                        <a:t>Compatible avec Mac et Windows XP/Vista/7/8/10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>
                          <a:latin typeface="+mj-lt"/>
                        </a:rPr>
                        <a:t>Garantie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/>
                        <a:t>3 ans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pic>
        <p:nvPicPr>
          <p:cNvPr id="1027" name="Picture 3" descr="C:\Users\ach_gao\Desktop\DAIN M-15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362" y="1681807"/>
            <a:ext cx="1695252" cy="2747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88640" y="1527919"/>
            <a:ext cx="54726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Souris </a:t>
            </a:r>
            <a:r>
              <a:rPr lang="fr-FR" sz="1400" b="1" dirty="0" err="1">
                <a:solidFill>
                  <a:schemeClr val="bg1">
                    <a:lumMod val="50000"/>
                  </a:schemeClr>
                </a:solidFill>
              </a:rPr>
              <a:t>gamer</a:t>
            </a:r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optique M-15</a:t>
            </a:r>
            <a:endParaRPr lang="fr-FR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Picture 2" descr="C:\Users\ach_gao\Desktop\3328170273237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976" y="6228184"/>
            <a:ext cx="1277215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386765" y="6281608"/>
            <a:ext cx="2682195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smtClean="0"/>
              <a:t>Ref Innelec : </a:t>
            </a:r>
            <a:r>
              <a:rPr lang="fr-FR" sz="1050" dirty="0"/>
              <a:t>61881105781</a:t>
            </a:r>
            <a:r>
              <a:rPr lang="fr-FR" sz="1050" dirty="0" smtClean="0"/>
              <a:t>	</a:t>
            </a:r>
            <a:r>
              <a:rPr lang="fr-FR" sz="1050" dirty="0"/>
              <a:t> </a:t>
            </a:r>
            <a:endParaRPr lang="fr-FR" sz="1050" dirty="0" smtClean="0"/>
          </a:p>
          <a:p>
            <a:r>
              <a:rPr lang="fr-FR" sz="1050" dirty="0" smtClean="0"/>
              <a:t>Gencod : </a:t>
            </a:r>
            <a:r>
              <a:rPr lang="fr-FR" sz="1050" dirty="0"/>
              <a:t>3328170273237</a:t>
            </a:r>
            <a:r>
              <a:rPr lang="fr-FR" sz="1050" dirty="0" smtClean="0"/>
              <a:t>	</a:t>
            </a:r>
            <a:r>
              <a:rPr lang="fr-FR" sz="1050" dirty="0"/>
              <a:t> </a:t>
            </a:r>
            <a:endParaRPr lang="fr-FR" sz="1050" dirty="0" smtClean="0"/>
          </a:p>
          <a:p>
            <a:r>
              <a:rPr lang="fr-FR" sz="1050" dirty="0" smtClean="0"/>
              <a:t>Deee : €</a:t>
            </a:r>
          </a:p>
          <a:p>
            <a:r>
              <a:rPr lang="fr-FR" sz="1050" dirty="0" smtClean="0"/>
              <a:t>Prix public généralement constaté :  14,99€</a:t>
            </a:r>
          </a:p>
        </p:txBody>
      </p:sp>
    </p:spTree>
    <p:extLst>
      <p:ext uri="{BB962C8B-B14F-4D97-AF65-F5344CB8AC3E}">
        <p14:creationId xmlns:p14="http://schemas.microsoft.com/office/powerpoint/2010/main" val="23474037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16361</TotalTime>
  <Words>89</Words>
  <Application>Microsoft Office PowerPoint</Application>
  <PresentationFormat>Affichage à l'écran (4:3)</PresentationFormat>
  <Paragraphs>52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Yezi GAO</cp:lastModifiedBy>
  <cp:revision>1256</cp:revision>
  <cp:lastPrinted>2016-10-20T15:37:38Z</cp:lastPrinted>
  <dcterms:created xsi:type="dcterms:W3CDTF">2014-01-14T14:16:22Z</dcterms:created>
  <dcterms:modified xsi:type="dcterms:W3CDTF">2018-07-31T14:40:58Z</dcterms:modified>
</cp:coreProperties>
</file>