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1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3333CC"/>
    <a:srgbClr val="0000FF"/>
    <a:srgbClr val="5A7E96"/>
    <a:srgbClr val="009832"/>
    <a:srgbClr val="00ABC9"/>
    <a:srgbClr val="004A99"/>
    <a:srgbClr val="0099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8718" autoAdjust="0"/>
  </p:normalViewPr>
  <p:slideViewPr>
    <p:cSldViewPr>
      <p:cViewPr>
        <p:scale>
          <a:sx n="86" d="100"/>
          <a:sy n="86" d="100"/>
        </p:scale>
        <p:origin x="-1332" y="-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06/09/2018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47"/>
          <a:stretch/>
        </p:blipFill>
        <p:spPr bwMode="auto">
          <a:xfrm>
            <a:off x="2852936" y="8690892"/>
            <a:ext cx="1146345" cy="26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06/09/2018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h_gao\Desktop\993231964.pn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5" r="11310"/>
          <a:stretch/>
        </p:blipFill>
        <p:spPr bwMode="auto">
          <a:xfrm>
            <a:off x="3447805" y="1368047"/>
            <a:ext cx="289474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Casque PS-U700 7.1/USB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       </a:t>
            </a:r>
            <a:r>
              <a:rPr lang="fr-FR" sz="1050" dirty="0"/>
              <a:t>61881105272</a:t>
            </a:r>
            <a:r>
              <a:rPr lang="fr-FR" sz="1050" dirty="0" smtClean="0"/>
              <a:t>	</a:t>
            </a:r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 :              3328170272902</a:t>
            </a:r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: 	0,08 €</a:t>
            </a:r>
          </a:p>
          <a:p>
            <a:r>
              <a:rPr lang="fr-FR" sz="1050" dirty="0" smtClean="0"/>
              <a:t>Prix </a:t>
            </a:r>
            <a:r>
              <a:rPr lang="fr-FR" sz="1050" dirty="0"/>
              <a:t>public généralement </a:t>
            </a:r>
            <a:r>
              <a:rPr lang="fr-FR" sz="1050" dirty="0" smtClean="0"/>
              <a:t>constaté : 39,99 €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42986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0,64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116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5,22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435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365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260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5,15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445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385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295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76071" y="1527919"/>
            <a:ext cx="262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Casque PS-U700 7.1/USB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gaming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40" y="190755"/>
            <a:ext cx="1192112" cy="45554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797825" y="233863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310577"/>
              </p:ext>
            </p:extLst>
          </p:nvPr>
        </p:nvGraphicFramePr>
        <p:xfrm>
          <a:off x="324198" y="2130484"/>
          <a:ext cx="3032794" cy="316159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34114"/>
                <a:gridCol w="1598680"/>
              </a:tblGrid>
              <a:tr h="26956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>
                          <a:latin typeface="+mj-lt"/>
                        </a:rPr>
                        <a:t>Caractéristiques principales de Casque</a:t>
                      </a:r>
                      <a:r>
                        <a:rPr lang="fr-FR" sz="1200" b="1" i="1" baseline="0" dirty="0" smtClean="0">
                          <a:latin typeface="+mj-lt"/>
                        </a:rPr>
                        <a:t> </a:t>
                      </a:r>
                      <a:endParaRPr lang="fr-FR" sz="1200" b="1" i="1" dirty="0">
                        <a:latin typeface="+mj-lt"/>
                      </a:endParaRPr>
                    </a:p>
                  </a:txBody>
                  <a:tcPr marL="93721" marR="93721" marT="46860" marB="468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4395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casque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Stéréo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395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Haut-parleurs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395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&amp; Play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Longueur câble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1,8 m</a:t>
                      </a: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Fréquence</a:t>
                      </a: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20 à 20.000 Hz 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Rétro-éclairage</a:t>
                      </a: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Bleu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4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Matière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 écouteurs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mm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518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Connexion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4395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4395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3721" marR="93721" marT="46860" marB="468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3186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93721" marR="93721" marT="46860" marB="468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Playstation 4</a:t>
                      </a:r>
                      <a:endParaRPr lang="fr-FR" sz="900" dirty="0"/>
                    </a:p>
                  </a:txBody>
                  <a:tcPr marL="93721" marR="93721" marT="46860" marB="468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P:\Partage_Konix\2_MARKETING\aa BANQUE VISUELLE\gencod jpg\332817027290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961" y="5920512"/>
            <a:ext cx="1454960" cy="9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17065</TotalTime>
  <Words>82</Words>
  <Application>Microsoft Office PowerPoint</Application>
  <PresentationFormat>Affichage à l'écran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1311</cp:revision>
  <cp:lastPrinted>2016-10-20T08:31:54Z</cp:lastPrinted>
  <dcterms:created xsi:type="dcterms:W3CDTF">2014-01-14T14:16:22Z</dcterms:created>
  <dcterms:modified xsi:type="dcterms:W3CDTF">2018-09-06T13:36:26Z</dcterms:modified>
</cp:coreProperties>
</file>