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577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0A"/>
    <a:srgbClr val="FF9933"/>
    <a:srgbClr val="003399"/>
    <a:srgbClr val="0429C8"/>
    <a:srgbClr val="336699"/>
    <a:srgbClr val="0033CC"/>
    <a:srgbClr val="6C89A4"/>
    <a:srgbClr val="4D6F73"/>
    <a:srgbClr val="0099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Style moye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99767" autoAdjust="0"/>
  </p:normalViewPr>
  <p:slideViewPr>
    <p:cSldViewPr>
      <p:cViewPr varScale="1">
        <p:scale>
          <a:sx n="82" d="100"/>
          <a:sy n="82" d="100"/>
        </p:scale>
        <p:origin x="-1440" y="-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03/09/2018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0753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596"/>
          <a:stretch/>
        </p:blipFill>
        <p:spPr bwMode="auto">
          <a:xfrm>
            <a:off x="2852936" y="8690892"/>
            <a:ext cx="1146345" cy="268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356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95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936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2442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16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03/09/2018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oneTexte 13"/>
          <p:cNvSpPr txBox="1"/>
          <p:nvPr/>
        </p:nvSpPr>
        <p:spPr>
          <a:xfrm>
            <a:off x="116632" y="3885887"/>
            <a:ext cx="324036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/>
              <a:t>Caractéristiques </a:t>
            </a:r>
            <a:r>
              <a:rPr lang="fr-FR" sz="1400" b="1" dirty="0" smtClean="0"/>
              <a:t>principales </a:t>
            </a:r>
            <a:r>
              <a:rPr lang="fr-FR" sz="1400" b="1" dirty="0"/>
              <a:t>: </a:t>
            </a:r>
            <a:r>
              <a:rPr lang="fr-FR" sz="1200" b="1" dirty="0"/>
              <a:t/>
            </a:r>
            <a:br>
              <a:rPr lang="fr-FR" sz="1200" b="1" dirty="0"/>
            </a:br>
            <a:endParaRPr lang="fr-FR" sz="1200" b="1" dirty="0"/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Ecouteurs intra-auriculaires confortables pour une réduction optimale du bruit extérieur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/>
              <a:t>Son d’excellente qualité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/>
              <a:t>Idéal pour le gaming sur </a:t>
            </a:r>
            <a:r>
              <a:rPr lang="fr-FR" sz="1200" dirty="0" smtClean="0"/>
              <a:t>smartphone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Micro intégré avec contrôle du volume qui permet de recevoir les appels téléphoniques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Second micro oreillette amovible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Adaptateur jack supplémentaire pour brancher sur PC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r>
              <a:rPr lang="fr-FR" sz="1200" dirty="0" smtClean="0"/>
              <a:t>Housse de rangement </a:t>
            </a:r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200" dirty="0" smtClean="0"/>
          </a:p>
          <a:p>
            <a:pPr marL="285750" indent="-285750">
              <a:buFont typeface="Calibri" panose="020F0502020204030204" pitchFamily="34" charset="0"/>
              <a:buChar char="‐"/>
            </a:pPr>
            <a:endParaRPr lang="fr-FR" sz="1100" dirty="0" smtClean="0"/>
          </a:p>
        </p:txBody>
      </p:sp>
      <p:sp>
        <p:nvSpPr>
          <p:cNvPr id="26" name="ZoneTexte 25"/>
          <p:cNvSpPr txBox="1"/>
          <p:nvPr/>
        </p:nvSpPr>
        <p:spPr>
          <a:xfrm>
            <a:off x="30348" y="8861462"/>
            <a:ext cx="183415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/>
              <a:t>*</a:t>
            </a:r>
            <a:r>
              <a:rPr lang="fr-FR" sz="1050" dirty="0" smtClean="0"/>
              <a:t>Prix de vente public conseillé</a:t>
            </a:r>
            <a:endParaRPr lang="fr-FR" sz="1050" dirty="0"/>
          </a:p>
        </p:txBody>
      </p:sp>
      <p:sp>
        <p:nvSpPr>
          <p:cNvPr id="27" name="ZoneTexte 26"/>
          <p:cNvSpPr txBox="1"/>
          <p:nvPr/>
        </p:nvSpPr>
        <p:spPr>
          <a:xfrm>
            <a:off x="188640" y="971600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Matura MT Script Capitals" panose="03020802060602070202" pitchFamily="66" charset="0"/>
              </a:rPr>
              <a:t>Drakkar </a:t>
            </a:r>
            <a:r>
              <a:rPr lang="fr-FR" sz="2400" dirty="0" err="1" smtClean="0">
                <a:latin typeface="Matura MT Script Capitals" panose="03020802060602070202" pitchFamily="66" charset="0"/>
              </a:rPr>
              <a:t>Kriger</a:t>
            </a:r>
            <a:r>
              <a:rPr lang="fr-FR" sz="2400" smtClean="0">
                <a:latin typeface="Matura MT Script Capitals" panose="03020802060602070202" pitchFamily="66" charset="0"/>
              </a:rPr>
              <a:t> Intra </a:t>
            </a:r>
            <a:r>
              <a:rPr lang="fr-FR" sz="2400" dirty="0" smtClean="0">
                <a:latin typeface="Matura MT Script Capitals" panose="03020802060602070202" pitchFamily="66" charset="0"/>
              </a:rPr>
              <a:t>+ Micro</a:t>
            </a:r>
            <a:endParaRPr lang="fr-FR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188640" y="1368871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Ecouteurs avec micro amovible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392488" y="242228"/>
            <a:ext cx="1916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</a:t>
            </a:r>
            <a:r>
              <a:rPr lang="fr-FR" b="1" dirty="0" smtClean="0">
                <a:solidFill>
                  <a:schemeClr val="bg1"/>
                </a:solidFill>
              </a:rPr>
              <a:t>PC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480" y="654957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Innelec : 61881105092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Gencod</a:t>
            </a:r>
            <a:r>
              <a:rPr lang="fr-FR" sz="1050" dirty="0" smtClean="0"/>
              <a:t> </a:t>
            </a:r>
            <a:r>
              <a:rPr lang="fr-FR" sz="1050" dirty="0"/>
              <a:t>: 3328170272834</a:t>
            </a:r>
            <a:r>
              <a:rPr lang="fr-FR" sz="1050" dirty="0" smtClean="0"/>
              <a:t/>
            </a:r>
            <a:br>
              <a:rPr lang="fr-FR" sz="1050" dirty="0" smtClean="0"/>
            </a:br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0,04 €</a:t>
            </a:r>
          </a:p>
          <a:p>
            <a:r>
              <a:rPr lang="fr-FR" sz="1050" dirty="0" smtClean="0"/>
              <a:t>PVPC* : 29,99 € </a:t>
            </a:r>
            <a:endParaRPr lang="fr-FR" sz="1050" dirty="0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8424148"/>
              </p:ext>
            </p:extLst>
          </p:nvPr>
        </p:nvGraphicFramePr>
        <p:xfrm>
          <a:off x="3520033" y="4614608"/>
          <a:ext cx="2213223" cy="204562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131846"/>
                <a:gridCol w="1081377"/>
              </a:tblGrid>
              <a:tr h="219868">
                <a:tc gridSpan="2">
                  <a:txBody>
                    <a:bodyPr/>
                    <a:lstStyle/>
                    <a:p>
                      <a:pPr algn="ctr"/>
                      <a:r>
                        <a:rPr lang="fr-FR" sz="900" b="1" i="1" dirty="0" smtClean="0">
                          <a:latin typeface="+mj-lt"/>
                        </a:rPr>
                        <a:t>Caractéristiques techniques</a:t>
                      </a:r>
                      <a:endParaRPr lang="fr-FR" sz="900" b="1" i="1" dirty="0">
                        <a:latin typeface="+mj-lt"/>
                      </a:endParaRPr>
                    </a:p>
                  </a:txBody>
                  <a:tcPr marL="74787" marR="74787" marT="37394" marB="37394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Matériau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Silicone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Dimensions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h</a:t>
                      </a: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aut-parleurs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 mm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Impédance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el-GR" sz="9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Ω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Sensibilité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Micro</a:t>
                      </a:r>
                      <a:endParaRPr lang="fr-FR" sz="9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108dB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9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Fréquence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20Hz-20kHz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8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Longueur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du câble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1,2m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585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  <a:latin typeface="+mj-lt"/>
                        </a:rPr>
                        <a:t>Plug 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jack  micro</a:t>
                      </a:r>
                      <a:endParaRPr lang="fr-FR" sz="90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3,5mm</a:t>
                      </a:r>
                    </a:p>
                  </a:txBody>
                  <a:tcPr marL="74787" marR="74787" marT="37394" marB="3739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837231"/>
              </p:ext>
            </p:extLst>
          </p:nvPr>
        </p:nvGraphicFramePr>
        <p:xfrm>
          <a:off x="287402" y="7413667"/>
          <a:ext cx="3357622" cy="118820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9032"/>
                <a:gridCol w="569032"/>
                <a:gridCol w="566316"/>
                <a:gridCol w="569032"/>
                <a:gridCol w="515178"/>
                <a:gridCol w="569032"/>
              </a:tblGrid>
              <a:tr h="300639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Poids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(kg)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/>
                        <a:t>Longueur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  <a:endParaRPr lang="fr-FR" sz="800" dirty="0"/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Largeur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Hauteur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(mm)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/>
                        <a:t>Quantité</a:t>
                      </a:r>
                      <a:br>
                        <a:rPr lang="fr-FR" sz="800" dirty="0" smtClean="0"/>
                      </a:br>
                      <a:r>
                        <a:rPr lang="fr-FR" sz="800" dirty="0" smtClean="0"/>
                        <a:t>(pcs)</a:t>
                      </a: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800" dirty="0" smtClean="0"/>
                        <a:t>1</a:t>
                      </a:r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62949" marR="62949" marT="31475" marB="31475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Picture 2" descr="C:\Users\ach_gao\Desktop\3328170272834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22" y="6457865"/>
            <a:ext cx="1361621" cy="844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72" t="11363" r="16414" b="11818"/>
          <a:stretch/>
        </p:blipFill>
        <p:spPr>
          <a:xfrm rot="568465">
            <a:off x="4626462" y="1583549"/>
            <a:ext cx="1596712" cy="1603276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64" t="19770" r="22441" b="22421"/>
          <a:stretch/>
        </p:blipFill>
        <p:spPr>
          <a:xfrm>
            <a:off x="2996952" y="2524304"/>
            <a:ext cx="1047875" cy="111159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17" t="30980" r="42080" b="36164"/>
          <a:stretch/>
        </p:blipFill>
        <p:spPr>
          <a:xfrm>
            <a:off x="1400095" y="2526018"/>
            <a:ext cx="258624" cy="1140608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57" t="20222" r="20907" b="44558"/>
          <a:stretch/>
        </p:blipFill>
        <p:spPr>
          <a:xfrm>
            <a:off x="313480" y="2349783"/>
            <a:ext cx="725311" cy="132533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5" t="9530" r="9682" b="9010"/>
          <a:stretch/>
        </p:blipFill>
        <p:spPr>
          <a:xfrm>
            <a:off x="1971984" y="2524304"/>
            <a:ext cx="744948" cy="1142321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23" r="14388" b="36698"/>
          <a:stretch/>
        </p:blipFill>
        <p:spPr>
          <a:xfrm>
            <a:off x="5661248" y="1357858"/>
            <a:ext cx="1084074" cy="598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21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16318</TotalTime>
  <Words>59</Words>
  <Application>Microsoft Office PowerPoint</Application>
  <PresentationFormat>Affichage à l'écran (4:3)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1253</cp:revision>
  <cp:lastPrinted>2016-10-20T15:37:38Z</cp:lastPrinted>
  <dcterms:created xsi:type="dcterms:W3CDTF">2014-01-14T14:16:22Z</dcterms:created>
  <dcterms:modified xsi:type="dcterms:W3CDTF">2018-09-03T08:27:22Z</dcterms:modified>
</cp:coreProperties>
</file>