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77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 varScale="1">
        <p:scale>
          <a:sx n="86" d="100"/>
          <a:sy n="86" d="100"/>
        </p:scale>
        <p:origin x="-1350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03/09/2018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87"/>
          <a:stretch/>
        </p:blipFill>
        <p:spPr bwMode="auto">
          <a:xfrm>
            <a:off x="2852936" y="8690892"/>
            <a:ext cx="1146345" cy="26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188640" y="4039195"/>
            <a:ext cx="2952328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Main specifications: 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endParaRPr lang="en-US" sz="1200" b="1" dirty="0" smtClean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en-US" sz="1200" dirty="0" smtClean="0"/>
              <a:t>Comfortable in-ear buds for optimal noise isolation	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en-US" sz="1200" dirty="0" smtClean="0"/>
              <a:t>High quality sound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en-US" sz="1200" dirty="0" smtClean="0"/>
              <a:t>Ideal for smartphone 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en-US" sz="1200" dirty="0" smtClean="0"/>
              <a:t>In-line microphone remote control which allows to receive incoming calls 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en-US" sz="1200" dirty="0" smtClean="0"/>
              <a:t>Second pluggable microphone for gaming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en-US" sz="1200" dirty="0" smtClean="0"/>
              <a:t>Extra jack adapter to plug on PC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en-US" sz="1200" dirty="0" smtClean="0"/>
              <a:t>Carrying case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fr-FR" sz="1200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fr-FR" sz="1200" dirty="0" smtClean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fr-FR" sz="1100" dirty="0" smtClean="0"/>
          </a:p>
        </p:txBody>
      </p:sp>
      <p:sp>
        <p:nvSpPr>
          <p:cNvPr id="26" name="ZoneTexte 25"/>
          <p:cNvSpPr txBox="1"/>
          <p:nvPr/>
        </p:nvSpPr>
        <p:spPr>
          <a:xfrm>
            <a:off x="30348" y="8861462"/>
            <a:ext cx="18341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*</a:t>
            </a:r>
            <a:r>
              <a:rPr lang="fr-FR" sz="1050" dirty="0" smtClean="0"/>
              <a:t>Prix de vente public conseillé</a:t>
            </a:r>
            <a:endParaRPr lang="fr-FR" sz="1050" dirty="0"/>
          </a:p>
        </p:txBody>
      </p:sp>
      <p:sp>
        <p:nvSpPr>
          <p:cNvPr id="27" name="ZoneTexte 26"/>
          <p:cNvSpPr txBox="1"/>
          <p:nvPr/>
        </p:nvSpPr>
        <p:spPr>
          <a:xfrm>
            <a:off x="188640" y="971600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Matura MT Script Capitals" panose="03020802060602070202" pitchFamily="66" charset="0"/>
              </a:rPr>
              <a:t>Drakkar </a:t>
            </a:r>
            <a:r>
              <a:rPr lang="fr-FR" sz="2400" dirty="0" err="1" smtClean="0">
                <a:latin typeface="Matura MT Script Capitals" panose="03020802060602070202" pitchFamily="66" charset="0"/>
              </a:rPr>
              <a:t>Kriger</a:t>
            </a:r>
            <a:r>
              <a:rPr lang="fr-FR" sz="2400" smtClean="0">
                <a:latin typeface="Matura MT Script Capitals" panose="03020802060602070202" pitchFamily="66" charset="0"/>
              </a:rPr>
              <a:t> Earbuds</a:t>
            </a:r>
            <a:r>
              <a:rPr lang="fr-FR" sz="2400" dirty="0" smtClean="0">
                <a:latin typeface="Matura MT Script Capitals" panose="03020802060602070202" pitchFamily="66" charset="0"/>
              </a:rPr>
              <a:t> </a:t>
            </a:r>
            <a:r>
              <a:rPr lang="fr-FR" sz="2400" dirty="0" smtClean="0">
                <a:latin typeface="Matura MT Script Capitals" panose="03020802060602070202" pitchFamily="66" charset="0"/>
              </a:rPr>
              <a:t>+ Microphone</a:t>
            </a:r>
            <a:endParaRPr lang="fr-FR" sz="2400" b="1" dirty="0"/>
          </a:p>
        </p:txBody>
      </p:sp>
      <p:sp>
        <p:nvSpPr>
          <p:cNvPr id="28" name="Rectangle 27"/>
          <p:cNvSpPr/>
          <p:nvPr/>
        </p:nvSpPr>
        <p:spPr>
          <a:xfrm>
            <a:off x="188640" y="1368871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Earbuds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removable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 microphone 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150568" y="23680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PC ACCESSORIES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3480" y="6549571"/>
            <a:ext cx="1658504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/>
              <a:t>Ref</a:t>
            </a:r>
            <a:r>
              <a:rPr lang="fr-FR" sz="1050" dirty="0"/>
              <a:t> Innelec : 61881105092 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err="1" smtClean="0"/>
              <a:t>Gencod</a:t>
            </a:r>
            <a:r>
              <a:rPr lang="fr-FR" sz="1050" dirty="0" smtClean="0"/>
              <a:t> </a:t>
            </a:r>
            <a:r>
              <a:rPr lang="fr-FR" sz="1050" dirty="0"/>
              <a:t>: 3328170272834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err="1" smtClean="0"/>
              <a:t>Deee</a:t>
            </a:r>
            <a:r>
              <a:rPr lang="fr-FR" sz="1050" dirty="0" smtClean="0"/>
              <a:t> </a:t>
            </a:r>
            <a:r>
              <a:rPr lang="fr-FR" sz="1050"/>
              <a:t>: </a:t>
            </a:r>
            <a:r>
              <a:rPr lang="fr-FR" sz="1050" smtClean="0"/>
              <a:t>0,04 </a:t>
            </a:r>
            <a:r>
              <a:rPr lang="fr-FR" sz="1050" dirty="0" smtClean="0"/>
              <a:t>€</a:t>
            </a:r>
          </a:p>
          <a:p>
            <a:r>
              <a:rPr lang="fr-FR" sz="1050" dirty="0" smtClean="0"/>
              <a:t>PVPC* : 29,99 € </a:t>
            </a:r>
            <a:endParaRPr lang="fr-FR" sz="1050" dirty="0"/>
          </a:p>
        </p:txBody>
      </p: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105531"/>
              </p:ext>
            </p:extLst>
          </p:nvPr>
        </p:nvGraphicFramePr>
        <p:xfrm>
          <a:off x="3635921" y="4427984"/>
          <a:ext cx="2025327" cy="217486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972476"/>
                <a:gridCol w="1052851"/>
              </a:tblGrid>
              <a:tr h="219868"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i="1" dirty="0" err="1" smtClean="0">
                          <a:latin typeface="+mj-lt"/>
                        </a:rPr>
                        <a:t>Technical</a:t>
                      </a:r>
                      <a:r>
                        <a:rPr lang="fr-FR" sz="900" b="1" i="1" dirty="0" smtClean="0">
                          <a:latin typeface="+mj-lt"/>
                        </a:rPr>
                        <a:t> </a:t>
                      </a:r>
                      <a:r>
                        <a:rPr lang="fr-FR" sz="900" b="1" i="1" dirty="0" err="1" smtClean="0">
                          <a:latin typeface="+mj-lt"/>
                        </a:rPr>
                        <a:t>specifications</a:t>
                      </a:r>
                      <a:endParaRPr lang="fr-FR" sz="900" b="1" i="1" dirty="0">
                        <a:latin typeface="+mj-lt"/>
                      </a:endParaRPr>
                    </a:p>
                  </a:txBody>
                  <a:tcPr marL="74787" marR="74787" marT="37394" marB="373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Material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err="1" smtClean="0">
                          <a:solidFill>
                            <a:schemeClr val="tx1"/>
                          </a:solidFill>
                        </a:rPr>
                        <a:t>Silicon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Speakers dimension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10 mm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Impedance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lang="el-GR" sz="9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Ω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Microphone  </a:t>
                      </a:r>
                      <a:r>
                        <a:rPr lang="fr-FR" sz="9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Sensitivity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108dB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Frequency</a:t>
                      </a:r>
                      <a:endParaRPr lang="fr-FR" sz="9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20Hz-20kHz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86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Cable</a:t>
                      </a: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</a:t>
                      </a:r>
                      <a:r>
                        <a:rPr lang="fr-FR" sz="9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length</a:t>
                      </a:r>
                      <a:endParaRPr lang="fr-FR" sz="9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1,2m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8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Plug 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FR" sz="900" baseline="0" smtClean="0">
                          <a:solidFill>
                            <a:schemeClr val="tx1"/>
                          </a:solidFill>
                          <a:latin typeface="+mj-lt"/>
                        </a:rPr>
                        <a:t>jack  microphone</a:t>
                      </a:r>
                      <a:endParaRPr lang="fr-FR" sz="9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3,5mm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729615"/>
              </p:ext>
            </p:extLst>
          </p:nvPr>
        </p:nvGraphicFramePr>
        <p:xfrm>
          <a:off x="287402" y="7413667"/>
          <a:ext cx="3357622" cy="118820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69032"/>
                <a:gridCol w="569032"/>
                <a:gridCol w="566316"/>
                <a:gridCol w="569032"/>
                <a:gridCol w="515178"/>
                <a:gridCol w="569032"/>
              </a:tblGrid>
              <a:tr h="300639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err="1" smtClean="0"/>
                        <a:t>Weight</a:t>
                      </a:r>
                      <a:r>
                        <a:rPr lang="fr-FR" sz="800" dirty="0" smtClean="0"/>
                        <a:t/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(kg)</a:t>
                      </a:r>
                      <a:endParaRPr lang="fr-FR" sz="8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err="1" smtClean="0"/>
                        <a:t>Length</a:t>
                      </a:r>
                      <a:r>
                        <a:rPr lang="fr-FR" sz="800" dirty="0" smtClean="0"/>
                        <a:t/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  <a:endParaRPr lang="fr-FR" sz="8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err="1" smtClean="0"/>
                        <a:t>Width</a:t>
                      </a:r>
                      <a:r>
                        <a:rPr lang="fr-FR" sz="800" dirty="0" smtClean="0"/>
                        <a:t/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err="1" smtClean="0"/>
                        <a:t>Height</a:t>
                      </a:r>
                      <a:r>
                        <a:rPr lang="fr-FR" sz="800" dirty="0" smtClean="0"/>
                        <a:t/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err="1" smtClean="0"/>
                        <a:t>Quantity</a:t>
                      </a:r>
                      <a:r>
                        <a:rPr lang="fr-FR" sz="800" dirty="0" smtClean="0"/>
                        <a:t/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(pcs)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Unité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1</a:t>
                      </a:r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Sous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09">
                <a:tc>
                  <a:txBody>
                    <a:bodyPr/>
                    <a:lstStyle/>
                    <a:p>
                      <a:pPr algn="l"/>
                      <a:r>
                        <a:rPr lang="fr-FR" sz="800" dirty="0" smtClean="0"/>
                        <a:t>Master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" name="Picture 2" descr="C:\Users\ach_gao\Desktop\3328170272834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895" y="6382978"/>
            <a:ext cx="1498659" cy="92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2" t="11363" r="16414" b="11818"/>
          <a:stretch/>
        </p:blipFill>
        <p:spPr>
          <a:xfrm rot="568465">
            <a:off x="4626462" y="1583549"/>
            <a:ext cx="1596712" cy="1603276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64" t="19770" r="22441" b="22421"/>
          <a:stretch/>
        </p:blipFill>
        <p:spPr>
          <a:xfrm>
            <a:off x="2996952" y="2524304"/>
            <a:ext cx="1047875" cy="1111592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7" t="30980" r="42080" b="36164"/>
          <a:stretch/>
        </p:blipFill>
        <p:spPr>
          <a:xfrm>
            <a:off x="1400095" y="2526018"/>
            <a:ext cx="258624" cy="1140608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57" t="20222" r="20907" b="44558"/>
          <a:stretch/>
        </p:blipFill>
        <p:spPr>
          <a:xfrm>
            <a:off x="313480" y="2349783"/>
            <a:ext cx="725311" cy="1325332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5" t="9530" r="9682" b="9010"/>
          <a:stretch/>
        </p:blipFill>
        <p:spPr>
          <a:xfrm>
            <a:off x="1971984" y="2524304"/>
            <a:ext cx="744948" cy="1142321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23" r="14388" b="36698"/>
          <a:stretch/>
        </p:blipFill>
        <p:spPr>
          <a:xfrm>
            <a:off x="5661248" y="1357858"/>
            <a:ext cx="1084074" cy="598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21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16524</TotalTime>
  <Words>59</Words>
  <Application>Microsoft Office PowerPoint</Application>
  <PresentationFormat>Affichage à l'écran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Yezi GAO</cp:lastModifiedBy>
  <cp:revision>1257</cp:revision>
  <cp:lastPrinted>2016-10-20T15:37:38Z</cp:lastPrinted>
  <dcterms:created xsi:type="dcterms:W3CDTF">2014-01-14T14:16:22Z</dcterms:created>
  <dcterms:modified xsi:type="dcterms:W3CDTF">2018-09-03T08:28:37Z</dcterms:modified>
</cp:coreProperties>
</file>