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77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>
        <p:scale>
          <a:sx n="100" d="100"/>
          <a:sy n="100" d="100"/>
        </p:scale>
        <p:origin x="-1056" y="7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03/09/2018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57"/>
          <a:stretch/>
        </p:blipFill>
        <p:spPr bwMode="auto">
          <a:xfrm>
            <a:off x="2852936" y="8690892"/>
            <a:ext cx="1146345" cy="257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116632" y="3707904"/>
            <a:ext cx="2808312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Caractéristiques </a:t>
            </a:r>
            <a:r>
              <a:rPr lang="fr-FR" sz="1400" b="1" dirty="0" smtClean="0"/>
              <a:t>principales </a:t>
            </a:r>
            <a:r>
              <a:rPr lang="fr-FR" sz="1400" b="1" dirty="0"/>
              <a:t>: </a:t>
            </a:r>
            <a:r>
              <a:rPr lang="fr-FR" sz="1200" b="1" dirty="0"/>
              <a:t/>
            </a:r>
            <a:br>
              <a:rPr lang="fr-FR" sz="1200" b="1" dirty="0"/>
            </a:br>
            <a:endParaRPr lang="fr-FR" sz="1200" b="1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200" dirty="0" smtClean="0"/>
              <a:t>Ecouteurs intra-auriculaires confortables pour une réduction optimale du bruit extérieur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200" dirty="0"/>
              <a:t>Son d’excellente qualité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200" dirty="0"/>
              <a:t>Idéal pour le gaming sur </a:t>
            </a:r>
            <a:r>
              <a:rPr lang="fr-FR" sz="1200" dirty="0" smtClean="0"/>
              <a:t>smartphone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200" dirty="0" smtClean="0"/>
              <a:t>Micro intégré avec contrôle du volume qui permet de recevoir les appels téléphoniques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200" dirty="0" smtClean="0"/>
              <a:t>Second micro oreillette amovible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200" dirty="0" smtClean="0"/>
              <a:t>Adaptateur jack supplémentaire pour brancher sur votre manette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200" dirty="0" smtClean="0"/>
              <a:t>Housse de rangement 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fr-FR" sz="1200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fr-FR" sz="1200" dirty="0" smtClean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fr-FR" sz="1100" dirty="0" smtClean="0"/>
          </a:p>
        </p:txBody>
      </p:sp>
      <p:sp>
        <p:nvSpPr>
          <p:cNvPr id="26" name="ZoneTexte 25"/>
          <p:cNvSpPr txBox="1"/>
          <p:nvPr/>
        </p:nvSpPr>
        <p:spPr>
          <a:xfrm>
            <a:off x="30348" y="8861462"/>
            <a:ext cx="18341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*</a:t>
            </a:r>
            <a:r>
              <a:rPr lang="fr-FR" sz="1050" dirty="0" smtClean="0"/>
              <a:t>Prix de vente public conseillé</a:t>
            </a:r>
            <a:endParaRPr lang="fr-FR" sz="1050" dirty="0"/>
          </a:p>
        </p:txBody>
      </p:sp>
      <p:sp>
        <p:nvSpPr>
          <p:cNvPr id="28" name="Rectangle 27"/>
          <p:cNvSpPr/>
          <p:nvPr/>
        </p:nvSpPr>
        <p:spPr>
          <a:xfrm>
            <a:off x="188640" y="1368871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Ecouteurs avec micro amovible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392488" y="242228"/>
            <a:ext cx="19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</a:t>
            </a:r>
            <a:r>
              <a:rPr lang="fr-FR" b="1" dirty="0" smtClean="0">
                <a:solidFill>
                  <a:schemeClr val="bg1"/>
                </a:solidFill>
              </a:rPr>
              <a:t>PS4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3480" y="6549571"/>
            <a:ext cx="1658504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/>
              <a:t>Ref</a:t>
            </a:r>
            <a:r>
              <a:rPr lang="fr-FR" sz="1050" dirty="0"/>
              <a:t> Innelec : 61881105091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err="1" smtClean="0"/>
              <a:t>Gencod</a:t>
            </a:r>
            <a:r>
              <a:rPr lang="fr-FR" sz="1050" dirty="0" smtClean="0"/>
              <a:t> </a:t>
            </a:r>
            <a:r>
              <a:rPr lang="fr-FR" sz="1050" dirty="0"/>
              <a:t>: 3328170272827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err="1" smtClean="0"/>
              <a:t>Deee</a:t>
            </a:r>
            <a:r>
              <a:rPr lang="fr-FR" sz="1050" dirty="0" smtClean="0"/>
              <a:t> </a:t>
            </a:r>
            <a:r>
              <a:rPr lang="fr-FR" sz="1050" dirty="0"/>
              <a:t>: </a:t>
            </a:r>
            <a:r>
              <a:rPr lang="fr-FR" sz="1050" dirty="0" smtClean="0"/>
              <a:t>0,04 €</a:t>
            </a:r>
          </a:p>
          <a:p>
            <a:r>
              <a:rPr lang="fr-FR" sz="1050" dirty="0" smtClean="0"/>
              <a:t>PVPC* : 29,99 € </a:t>
            </a:r>
            <a:endParaRPr lang="fr-FR" sz="1050" dirty="0"/>
          </a:p>
        </p:txBody>
      </p: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803070"/>
              </p:ext>
            </p:extLst>
          </p:nvPr>
        </p:nvGraphicFramePr>
        <p:xfrm>
          <a:off x="3635921" y="5463928"/>
          <a:ext cx="3024336" cy="191638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452157"/>
                <a:gridCol w="1572179"/>
              </a:tblGrid>
              <a:tr h="219868"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i="1" dirty="0" smtClean="0">
                          <a:latin typeface="+mj-lt"/>
                        </a:rPr>
                        <a:t>Caractéristiques techniques</a:t>
                      </a:r>
                      <a:endParaRPr lang="fr-FR" sz="900" b="1" i="1" dirty="0">
                        <a:latin typeface="+mj-lt"/>
                      </a:endParaRPr>
                    </a:p>
                  </a:txBody>
                  <a:tcPr marL="74787" marR="74787" marT="37394" marB="373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Matériau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Silicone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Dimensions 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h</a:t>
                      </a: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aut-parleurs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10 mm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Impédance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lang="el-GR" sz="9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Ω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Sensibilité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Micro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108dB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Fréquence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20Hz-20kHz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86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Longueur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du câble</a:t>
                      </a:r>
                      <a:endParaRPr lang="fr-FR" sz="9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1,2m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8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Plug 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jack  micro</a:t>
                      </a:r>
                      <a:endParaRPr lang="fr-FR" sz="9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3,5mm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837231"/>
              </p:ext>
            </p:extLst>
          </p:nvPr>
        </p:nvGraphicFramePr>
        <p:xfrm>
          <a:off x="287402" y="7413667"/>
          <a:ext cx="3357622" cy="118820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69032"/>
                <a:gridCol w="569032"/>
                <a:gridCol w="566316"/>
                <a:gridCol w="569032"/>
                <a:gridCol w="515178"/>
                <a:gridCol w="569032"/>
              </a:tblGrid>
              <a:tr h="300639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Poids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(kg)</a:t>
                      </a:r>
                      <a:endParaRPr lang="fr-FR" sz="8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Longueur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  <a:endParaRPr lang="fr-FR" sz="8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Largeur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Hauteur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Quantité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(pcs)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Unité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1</a:t>
                      </a:r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Sous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09">
                <a:tc>
                  <a:txBody>
                    <a:bodyPr/>
                    <a:lstStyle/>
                    <a:p>
                      <a:pPr algn="l"/>
                      <a:r>
                        <a:rPr lang="fr-FR" sz="800" dirty="0" smtClean="0"/>
                        <a:t>Master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ZoneTexte 24"/>
          <p:cNvSpPr txBox="1"/>
          <p:nvPr/>
        </p:nvSpPr>
        <p:spPr>
          <a:xfrm>
            <a:off x="313480" y="971599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/>
              <a:t>Casque PS-i450 </a:t>
            </a:r>
            <a:r>
              <a:rPr lang="fr-FR" sz="2400" b="1" dirty="0" err="1"/>
              <a:t>Earbud</a:t>
            </a:r>
            <a:r>
              <a:rPr lang="fr-FR" sz="2400" b="1" dirty="0"/>
              <a:t> PS4</a:t>
            </a:r>
          </a:p>
        </p:txBody>
      </p:sp>
      <p:pic>
        <p:nvPicPr>
          <p:cNvPr id="1027" name="Picture 3" descr="C:\Users\ach_gao\Desktop\3328170272827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856" y="6471571"/>
            <a:ext cx="1322895" cy="82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2649">
            <a:off x="2952734" y="4132672"/>
            <a:ext cx="700000" cy="1124719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55" b="42469"/>
          <a:stretch/>
        </p:blipFill>
        <p:spPr>
          <a:xfrm>
            <a:off x="1124744" y="1522759"/>
            <a:ext cx="4710685" cy="234060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3" t="10606" r="11988" b="12576"/>
          <a:stretch/>
        </p:blipFill>
        <p:spPr>
          <a:xfrm>
            <a:off x="3717032" y="4355976"/>
            <a:ext cx="796078" cy="849709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5" t="21194" r="21356" b="20372"/>
          <a:stretch/>
        </p:blipFill>
        <p:spPr>
          <a:xfrm>
            <a:off x="5877272" y="4407392"/>
            <a:ext cx="882620" cy="884688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06" t="14605" r="37304" b="26569"/>
          <a:stretch/>
        </p:blipFill>
        <p:spPr>
          <a:xfrm>
            <a:off x="4725144" y="4323679"/>
            <a:ext cx="350613" cy="985801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73" t="7032" r="5866" b="11436"/>
          <a:stretch/>
        </p:blipFill>
        <p:spPr>
          <a:xfrm>
            <a:off x="5229200" y="4355976"/>
            <a:ext cx="504056" cy="8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21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16310</TotalTime>
  <Words>58</Words>
  <Application>Microsoft Office PowerPoint</Application>
  <PresentationFormat>Affichage à l'écran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Yezi GAO</cp:lastModifiedBy>
  <cp:revision>1253</cp:revision>
  <cp:lastPrinted>2016-10-20T15:37:38Z</cp:lastPrinted>
  <dcterms:created xsi:type="dcterms:W3CDTF">2014-01-14T14:16:22Z</dcterms:created>
  <dcterms:modified xsi:type="dcterms:W3CDTF">2018-09-03T07:47:45Z</dcterms:modified>
</cp:coreProperties>
</file>