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3"/>
  </p:notesMasterIdLst>
  <p:sldIdLst>
    <p:sldId id="581" r:id="rId2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96"/>
    <a:srgbClr val="009832"/>
    <a:srgbClr val="00ABC9"/>
    <a:srgbClr val="004A99"/>
    <a:srgbClr val="003399"/>
    <a:srgbClr val="0099CC"/>
    <a:srgbClr val="0000FF"/>
    <a:srgbClr val="3333CC"/>
    <a:srgbClr val="33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5238" autoAdjust="0"/>
  </p:normalViewPr>
  <p:slideViewPr>
    <p:cSldViewPr>
      <p:cViewPr>
        <p:scale>
          <a:sx n="100" d="100"/>
          <a:sy n="100" d="100"/>
        </p:scale>
        <p:origin x="-1050" y="9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71" y="-7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AF07422-949C-44B2-BFCB-3D69D378FB18}" type="datetimeFigureOut">
              <a:rPr lang="fr-FR" smtClean="0"/>
              <a:t>23/08/2018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EE9902B-5662-47CB-8EBC-8BB131E641A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8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FL001F1\web_upload\Mario_Lacroix\fonds_konix\fond_konix-PC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907774" cy="51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2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36512"/>
            <a:ext cx="6889022" cy="51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3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FL001F1\web_upload\Mario_Lacroix\fonds_konix\fond_konix-SONY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90777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fl001f1\DIM\Archives_DIM\DIM\KONIX\LOGOS\LOGO KONIX\PAR_CATEGORIE\KONIX_GAMING_SONY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7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FL001F1\web_upload\Mario_Lacroix\fonds_konix\fond_konix-xbox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9" y="-36512"/>
            <a:ext cx="6878960" cy="51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l001f1\DIM\Archives_DIM\DIM\KONIX\LOGOS\LOGO KONIX\PAR_CATEGORIE\KONIX_GAMING_XBOX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5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9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FL001F1\web_upload\Mario_Lacroix\fonds_konix\fond_konix-SONY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90777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A6BBEAB-42EE-45F1-B10B-F14CD10CD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45573"/>
            <a:ext cx="1557001" cy="710003"/>
          </a:xfrm>
          <a:prstGeom prst="rect">
            <a:avLst/>
          </a:prstGeom>
        </p:spPr>
      </p:pic>
      <p:pic>
        <p:nvPicPr>
          <p:cNvPr id="6" name="Picture 2" descr="\\fl001f1\DIM\Archives_DIM\DIM\KONIX\LOGOS\LOGO KONIX\PAR_CATEGORIE\KONIX_GAMING_PC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7"/>
          <a:stretch/>
        </p:blipFill>
        <p:spPr bwMode="auto">
          <a:xfrm>
            <a:off x="2852936" y="8690892"/>
            <a:ext cx="1146345" cy="2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5"/>
          <a:stretch/>
        </p:blipFill>
        <p:spPr>
          <a:xfrm>
            <a:off x="3910667" y="1"/>
            <a:ext cx="2969723" cy="8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9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4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E4D2F1-10FE-4664-99DE-B46DF365C4A8}"/>
              </a:ext>
            </a:extLst>
          </p:cNvPr>
          <p:cNvSpPr/>
          <p:nvPr userDrawn="1"/>
        </p:nvSpPr>
        <p:spPr>
          <a:xfrm>
            <a:off x="0" y="-1"/>
            <a:ext cx="6858000" cy="1486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14218D-C0E3-42FE-8C85-E7DC031D5B30}"/>
              </a:ext>
            </a:extLst>
          </p:cNvPr>
          <p:cNvSpPr/>
          <p:nvPr userDrawn="1"/>
        </p:nvSpPr>
        <p:spPr>
          <a:xfrm>
            <a:off x="0" y="7817853"/>
            <a:ext cx="6858000" cy="1326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A6BBEAB-42EE-45F1-B10B-F14CD10CD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45573"/>
            <a:ext cx="1376503" cy="1395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306D2C73-2D09-43BE-B4DA-9D938F12F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8"/>
          <a:stretch/>
        </p:blipFill>
        <p:spPr>
          <a:xfrm>
            <a:off x="2957513" y="8213557"/>
            <a:ext cx="942975" cy="5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6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L001F1\web_upload\Mario_Lacroix\fonds_konix\fond_konix-nintend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fl001f1\DIM\Archives_DIM\DIM\KONIX\LOGOS\LOGO KONIX\PAR_CATEGORIE\KONIX_GAMING_NINTEND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4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L001F1\web_upload\Mario_Lacroix\fonds_konix\fond_konix-gami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79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l001f1\DIM\Archives_DIM\DIM\KONIX\LOGOS\LOGO KONIX\PAR_CATEGORIE\KONIX_GAMING_GENERIC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8690892"/>
            <a:ext cx="1146345" cy="4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2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1F10-FA76-45AD-A677-F87A57A0E94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6183-67F3-48D1-B233-6B884F371D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8" r:id="rId14"/>
    <p:sldLayoutId id="2147483932" r:id="rId15"/>
    <p:sldLayoutId id="2147483933" r:id="rId16"/>
    <p:sldLayoutId id="2147483934" r:id="rId17"/>
    <p:sldLayoutId id="2147483935" r:id="rId18"/>
    <p:sldLayoutId id="214748393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480" y="6455801"/>
            <a:ext cx="165850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 err="1"/>
              <a:t>Ref</a:t>
            </a:r>
            <a:r>
              <a:rPr lang="fr-FR" sz="1050" dirty="0"/>
              <a:t> </a:t>
            </a:r>
            <a:r>
              <a:rPr lang="fr-FR" sz="1050" dirty="0" err="1"/>
              <a:t>Innelec</a:t>
            </a:r>
            <a:r>
              <a:rPr lang="fr-FR" sz="1050" dirty="0"/>
              <a:t> :61881104620 </a:t>
            </a:r>
            <a:endParaRPr lang="fr-FR" sz="1050" dirty="0" smtClean="0"/>
          </a:p>
          <a:p>
            <a:r>
              <a:rPr lang="fr-FR" sz="1050" dirty="0" err="1" smtClean="0"/>
              <a:t>Gencod</a:t>
            </a:r>
            <a:r>
              <a:rPr lang="fr-FR" sz="1050" dirty="0" smtClean="0"/>
              <a:t>: </a:t>
            </a:r>
            <a:r>
              <a:rPr lang="fr-FR" sz="1050" dirty="0"/>
              <a:t> 3328170272421</a:t>
            </a:r>
            <a:endParaRPr lang="fr-FR" sz="1050" dirty="0" smtClean="0"/>
          </a:p>
          <a:p>
            <a:r>
              <a:rPr lang="fr-FR" sz="1050" dirty="0" err="1" smtClean="0"/>
              <a:t>Deee</a:t>
            </a:r>
            <a:r>
              <a:rPr lang="fr-FR" sz="1050" dirty="0" smtClean="0"/>
              <a:t> </a:t>
            </a:r>
            <a:r>
              <a:rPr lang="fr-FR" sz="1050" dirty="0"/>
              <a:t>: </a:t>
            </a:r>
            <a:r>
              <a:rPr lang="fr-FR" sz="1050" dirty="0" smtClean="0"/>
              <a:t> 0,00</a:t>
            </a:r>
          </a:p>
          <a:p>
            <a:r>
              <a:rPr lang="fr-FR" sz="1050" dirty="0" smtClean="0"/>
              <a:t>PVTTC : 24,99 € 	</a:t>
            </a:r>
            <a:endParaRPr lang="fr-FR" sz="105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26808"/>
              </p:ext>
            </p:extLst>
          </p:nvPr>
        </p:nvGraphicFramePr>
        <p:xfrm>
          <a:off x="287402" y="7308304"/>
          <a:ext cx="3357622" cy="118820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9032"/>
                <a:gridCol w="569032"/>
                <a:gridCol w="566316"/>
                <a:gridCol w="569032"/>
                <a:gridCol w="515178"/>
                <a:gridCol w="569032"/>
              </a:tblGrid>
              <a:tr h="300639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Poids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(kg)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solidFill>
                            <a:schemeClr val="bg1"/>
                          </a:solidFill>
                        </a:rPr>
                        <a:t>Longeur</a:t>
                      </a: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(mm)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Largeur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(mm)</a:t>
                      </a: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Hauteur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(mm)</a:t>
                      </a: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Quantité</a:t>
                      </a:r>
                      <a:br>
                        <a:rPr lang="fr-FR" sz="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(pcs)</a:t>
                      </a:r>
                    </a:p>
                  </a:txBody>
                  <a:tcPr marL="67814" marR="67814" marT="33906" marB="33906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/>
                        <a:t>Unité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/>
                        <a:t>Sous PCB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2949" marR="62949" marT="31475" marB="31475"/>
                </a:tc>
              </a:tr>
              <a:tr h="326509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/>
                        <a:t>Master PCB</a:t>
                      </a:r>
                      <a:endParaRPr lang="fr-FR" sz="800" dirty="0">
                        <a:latin typeface="+mn-lt"/>
                      </a:endParaRPr>
                    </a:p>
                  </a:txBody>
                  <a:tcPr marL="67814" marR="67814" marT="33906" marB="339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2949" marR="62949" marT="31475" marB="3147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\\VEGA\Partage_Konix\Sophie\Détourage_photos\IDEF emergency\IMG_381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20986" r="11158" b="11306"/>
          <a:stretch/>
        </p:blipFill>
        <p:spPr bwMode="auto">
          <a:xfrm>
            <a:off x="5253426" y="2075946"/>
            <a:ext cx="983886" cy="9838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60040" y="1259632"/>
            <a:ext cx="666936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Tapis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souris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 gaming XXL</a:t>
            </a:r>
          </a:p>
        </p:txBody>
      </p:sp>
      <p:sp>
        <p:nvSpPr>
          <p:cNvPr id="10" name="ZoneTexte 19"/>
          <p:cNvSpPr txBox="1"/>
          <p:nvPr/>
        </p:nvSpPr>
        <p:spPr>
          <a:xfrm>
            <a:off x="294430" y="4572000"/>
            <a:ext cx="4050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Caractéristiques techniques </a:t>
            </a:r>
            <a:r>
              <a:rPr lang="fr-FR" sz="1400" b="1" dirty="0" smtClean="0"/>
              <a:t>:</a:t>
            </a:r>
          </a:p>
          <a:p>
            <a:endParaRPr lang="fr-FR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Base antidérapante </a:t>
            </a:r>
            <a:r>
              <a:rPr lang="fr-FR" sz="1200" dirty="0"/>
              <a:t>en caoutchouc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Surface texturée </a:t>
            </a:r>
            <a:r>
              <a:rPr lang="fr-FR" sz="1200" dirty="0"/>
              <a:t>pour une glisse parfaite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Format </a:t>
            </a:r>
            <a:r>
              <a:rPr lang="fr-FR" sz="1200" dirty="0"/>
              <a:t>bureau XXL : </a:t>
            </a:r>
            <a:r>
              <a:rPr lang="fr-FR" sz="1200" dirty="0" smtClean="0"/>
              <a:t>900*460*3 mm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Confort </a:t>
            </a:r>
            <a:r>
              <a:rPr lang="fr-FR" sz="1200" dirty="0"/>
              <a:t>&amp; </a:t>
            </a:r>
            <a:r>
              <a:rPr lang="fr-FR" sz="1200" dirty="0" smtClean="0"/>
              <a:t>précision grâce </a:t>
            </a:r>
            <a:r>
              <a:rPr lang="fr-FR" sz="1200" dirty="0"/>
              <a:t>aux 3mm </a:t>
            </a:r>
            <a:r>
              <a:rPr lang="fr-FR" sz="1200" dirty="0" smtClean="0"/>
              <a:t>d’</a:t>
            </a:r>
            <a:r>
              <a:rPr lang="fr-FR" sz="1200" dirty="0"/>
              <a:t>é</a:t>
            </a:r>
            <a:r>
              <a:rPr lang="fr-FR" sz="1200" dirty="0" smtClean="0"/>
              <a:t>paisseur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Contours </a:t>
            </a:r>
            <a:r>
              <a:rPr lang="fr-FR" sz="1200" dirty="0"/>
              <a:t>renforces anti effilochements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Illustration  WORLD OF TANKS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Rebords</a:t>
            </a:r>
            <a:r>
              <a:rPr lang="en-US" sz="1200" dirty="0"/>
              <a:t> </a:t>
            </a:r>
            <a:r>
              <a:rPr lang="en-US" sz="1200" dirty="0" err="1"/>
              <a:t>lisses</a:t>
            </a:r>
            <a:r>
              <a:rPr lang="en-US" sz="1200" dirty="0"/>
              <a:t> </a:t>
            </a:r>
            <a:r>
              <a:rPr lang="en-US" sz="1200" dirty="0" err="1"/>
              <a:t>découpés</a:t>
            </a:r>
            <a:r>
              <a:rPr lang="en-US" sz="1200" dirty="0"/>
              <a:t> au laser et </a:t>
            </a:r>
            <a:r>
              <a:rPr lang="fr-FR" sz="1200" dirty="0"/>
              <a:t>c</a:t>
            </a:r>
            <a:r>
              <a:rPr lang="fr-FR" sz="1200" dirty="0"/>
              <a:t>ontour tressé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3" y="1763688"/>
            <a:ext cx="4852847" cy="2300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54" y="6429111"/>
            <a:ext cx="1234107" cy="76535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01515" y="5468399"/>
            <a:ext cx="3015364" cy="1461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err="1" smtClean="0"/>
              <a:t>Konix</a:t>
            </a:r>
            <a:r>
              <a:rPr lang="fr-FR" sz="1100" b="1" dirty="0" smtClean="0"/>
              <a:t> </a:t>
            </a:r>
            <a:r>
              <a:rPr lang="fr-FR" sz="1100" b="1" dirty="0"/>
              <a:t>en partenariat avec </a:t>
            </a:r>
            <a:r>
              <a:rPr lang="fr-FR" sz="1100" b="1" dirty="0" err="1"/>
              <a:t>Wargaming</a:t>
            </a:r>
            <a:r>
              <a:rPr lang="fr-FR" sz="1100" b="1" dirty="0"/>
              <a:t> a le plaisir de vous offrir les bonus suivants : </a:t>
            </a:r>
            <a:endParaRPr lang="fr-FR" sz="1100" b="1" dirty="0" smtClean="0"/>
          </a:p>
          <a:p>
            <a:pPr algn="just"/>
            <a:endParaRPr lang="fr-FR" sz="1100" b="1" dirty="0"/>
          </a:p>
          <a:p>
            <a:pPr lvl="0"/>
            <a:r>
              <a:rPr lang="fr-FR" sz="900" b="1" u="sng" dirty="0"/>
              <a:t>Pour les nouveaux joueurs : </a:t>
            </a:r>
            <a:endParaRPr lang="fr-FR" sz="900" b="1" u="sng" dirty="0" smtClean="0"/>
          </a:p>
          <a:p>
            <a:pPr lvl="0"/>
            <a:r>
              <a:rPr lang="fr-FR" sz="900" dirty="0" smtClean="0"/>
              <a:t>Char </a:t>
            </a:r>
            <a:r>
              <a:rPr lang="fr-FR" sz="900" dirty="0"/>
              <a:t>d’assaut </a:t>
            </a:r>
            <a:r>
              <a:rPr lang="fr-FR" sz="900" dirty="0" smtClean="0"/>
              <a:t>T-127 </a:t>
            </a:r>
            <a:r>
              <a:rPr lang="fr-FR" sz="900" dirty="0"/>
              <a:t>+ un emplacement de garage + 7 jours de compte </a:t>
            </a:r>
            <a:r>
              <a:rPr lang="fr-FR" sz="900" dirty="0" smtClean="0"/>
              <a:t>premium</a:t>
            </a:r>
            <a:endParaRPr lang="fr-FR" sz="900" dirty="0"/>
          </a:p>
          <a:p>
            <a:pPr lvl="0"/>
            <a:r>
              <a:rPr lang="fr-FR" sz="900" b="1" u="sng" dirty="0"/>
              <a:t>Pour les joueurs existants : </a:t>
            </a:r>
            <a:endParaRPr lang="fr-FR" sz="900" b="1" u="sng" dirty="0" smtClean="0"/>
          </a:p>
          <a:p>
            <a:pPr lvl="0"/>
            <a:r>
              <a:rPr lang="fr-FR" sz="900" dirty="0"/>
              <a:t>1</a:t>
            </a:r>
            <a:r>
              <a:rPr lang="fr-FR" sz="900" dirty="0" smtClean="0"/>
              <a:t> jour </a:t>
            </a:r>
            <a:r>
              <a:rPr lang="fr-FR" sz="900" dirty="0"/>
              <a:t>de compte premium </a:t>
            </a:r>
          </a:p>
          <a:p>
            <a:endParaRPr lang="fr-FR" sz="11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15" y="7002346"/>
            <a:ext cx="3017912" cy="1475004"/>
          </a:xfrm>
          <a:prstGeom prst="rect">
            <a:avLst/>
          </a:prstGeom>
        </p:spPr>
      </p:pic>
      <p:pic>
        <p:nvPicPr>
          <p:cNvPr id="15" name="Picture 3" descr="C:\Users\ach_gao\Desktop\Sans titre - 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94" y="6786322"/>
            <a:ext cx="623417" cy="6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701515" y="4122026"/>
            <a:ext cx="3015364" cy="12772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Le </a:t>
            </a:r>
            <a:r>
              <a:rPr lang="en-US" sz="1400" b="1" dirty="0" err="1"/>
              <a:t>succès</a:t>
            </a:r>
            <a:r>
              <a:rPr lang="en-US" sz="1400" b="1" dirty="0"/>
              <a:t> World Of Tanks ! </a:t>
            </a:r>
            <a:endParaRPr lang="en-US" sz="1400" b="1" dirty="0" smtClean="0"/>
          </a:p>
          <a:p>
            <a:r>
              <a:rPr lang="fr-FR" sz="900" dirty="0" smtClean="0"/>
              <a:t>World </a:t>
            </a:r>
            <a:r>
              <a:rPr lang="fr-FR" sz="900" dirty="0"/>
              <a:t>of tanks ou WOT pour les intimes est un jeu multijoueur en ligne sortie en 2011 édité par </a:t>
            </a:r>
            <a:r>
              <a:rPr lang="fr-FR" sz="900" dirty="0" err="1"/>
              <a:t>Wargaming</a:t>
            </a:r>
            <a:r>
              <a:rPr lang="fr-FR" sz="900" dirty="0"/>
              <a:t> qui rassemble plus de </a:t>
            </a:r>
            <a:r>
              <a:rPr lang="fr-FR" sz="900" b="1" dirty="0"/>
              <a:t>45 millions de joueurs enregistrés</a:t>
            </a:r>
            <a:r>
              <a:rPr lang="fr-FR" sz="900" dirty="0"/>
              <a:t>. C’est une simulation de guerre dans lequel vous êtes aux commandes d’un char d’assaut. WOT a remporté le </a:t>
            </a:r>
            <a:r>
              <a:rPr lang="fr-FR" sz="900" b="1" dirty="0"/>
              <a:t>prix Golden Joystick 2017 du meilleur jeu toujours joué</a:t>
            </a:r>
            <a:r>
              <a:rPr lang="fr-FR" sz="900" dirty="0"/>
              <a:t> grâce a une communauté fidèle et un fort développement </a:t>
            </a:r>
            <a:r>
              <a:rPr lang="fr-FR" sz="900" dirty="0" err="1"/>
              <a:t>eSport</a:t>
            </a:r>
            <a:r>
              <a:rPr lang="fr-FR" sz="900" dirty="0" smtClean="0"/>
              <a:t>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748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17748</TotalTime>
  <Words>160</Words>
  <Application>Microsoft Office PowerPoint</Application>
  <PresentationFormat>Affichage à l'écran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1_Thème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daverat</dc:creator>
  <cp:lastModifiedBy>Yezi GAO</cp:lastModifiedBy>
  <cp:revision>1536</cp:revision>
  <cp:lastPrinted>2018-08-23T07:20:30Z</cp:lastPrinted>
  <dcterms:created xsi:type="dcterms:W3CDTF">2014-01-14T14:16:22Z</dcterms:created>
  <dcterms:modified xsi:type="dcterms:W3CDTF">2018-08-23T10:27:35Z</dcterms:modified>
</cp:coreProperties>
</file>