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3"/>
  </p:notesMasterIdLst>
  <p:sldIdLst>
    <p:sldId id="581" r:id="rId2"/>
  </p:sldIdLst>
  <p:sldSz cx="6858000" cy="9144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E96"/>
    <a:srgbClr val="009832"/>
    <a:srgbClr val="00ABC9"/>
    <a:srgbClr val="004A99"/>
    <a:srgbClr val="003399"/>
    <a:srgbClr val="0099CC"/>
    <a:srgbClr val="0000FF"/>
    <a:srgbClr val="3333CC"/>
    <a:srgbClr val="3366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5238" autoAdjust="0"/>
  </p:normalViewPr>
  <p:slideViewPr>
    <p:cSldViewPr>
      <p:cViewPr>
        <p:scale>
          <a:sx n="100" d="100"/>
          <a:sy n="100" d="100"/>
        </p:scale>
        <p:origin x="-966" y="4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71" y="-77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AF07422-949C-44B2-BFCB-3D69D378FB18}" type="datetimeFigureOut">
              <a:rPr lang="fr-FR" smtClean="0"/>
              <a:t>19/06/2018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EE9902B-5662-47CB-8EBC-8BB131E641A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88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7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FL001F1\web_upload\Mario_Lacroix\fonds_konix\fond_konix-PC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-36512"/>
            <a:ext cx="6907774" cy="51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l001f1\DIM\Archives_DIM\DIM\KONIX\LOGOS\LOGO KONIX\PAR_CATEGORIE\KONIX_GAMING_PC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2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-36512"/>
            <a:ext cx="6889022" cy="516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fl001f1\DIM\Archives_DIM\DIM\KONIX\LOGOS\LOGO KONIX\PAR_CATEGORIE\KONIX_GAMING_PC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3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FL001F1\web_upload\Mario_Lacroix\fonds_konix\fond_konix-SONY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1"/>
            <a:ext cx="6907774" cy="5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fl001f1\DIM\Archives_DIM\DIM\KONIX\LOGOS\LOGO KONIX\PAR_CATEGORIE\KONIX_GAMING_SONY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7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FL001F1\web_upload\Mario_Lacroix\fonds_konix\fond_konix-xbox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9" y="-36512"/>
            <a:ext cx="6878960" cy="51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fl001f1\DIM\Archives_DIM\DIM\KONIX\LOGOS\LOGO KONIX\PAR_CATEGORIE\KONIX_GAMING_XBOX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5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9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FL001F1\web_upload\Mario_Lacroix\fonds_konix\fond_konix-SONY.png"/>
          <p:cNvPicPr>
            <a:picLocks noChangeAspect="1" noChangeArrowheads="1"/>
          </p:cNvPicPr>
          <p:nvPr userDrawn="1"/>
        </p:nvPicPr>
        <p:blipFill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1"/>
            <a:ext cx="6907774" cy="5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1A6BBEAB-42EE-45F1-B10B-F14CD10CD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" y="45573"/>
            <a:ext cx="1557001" cy="710003"/>
          </a:xfrm>
          <a:prstGeom prst="rect">
            <a:avLst/>
          </a:prstGeom>
        </p:spPr>
      </p:pic>
      <p:pic>
        <p:nvPicPr>
          <p:cNvPr id="6" name="Picture 2" descr="\\fl001f1\DIM\Archives_DIM\DIM\KONIX\LOGOS\LOGO KONIX\PAR_CATEGORIE\KONIX_GAMING_PC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87"/>
          <a:stretch/>
        </p:blipFill>
        <p:spPr bwMode="auto">
          <a:xfrm>
            <a:off x="2852936" y="8690892"/>
            <a:ext cx="1146345" cy="2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5"/>
          <a:stretch/>
        </p:blipFill>
        <p:spPr>
          <a:xfrm>
            <a:off x="3910667" y="1"/>
            <a:ext cx="2969723" cy="8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9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9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38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4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E4D2F1-10FE-4664-99DE-B46DF365C4A8}"/>
              </a:ext>
            </a:extLst>
          </p:cNvPr>
          <p:cNvSpPr/>
          <p:nvPr userDrawn="1"/>
        </p:nvSpPr>
        <p:spPr>
          <a:xfrm>
            <a:off x="0" y="-1"/>
            <a:ext cx="6858000" cy="14865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D14218D-C0E3-42FE-8C85-E7DC031D5B30}"/>
              </a:ext>
            </a:extLst>
          </p:cNvPr>
          <p:cNvSpPr/>
          <p:nvPr userDrawn="1"/>
        </p:nvSpPr>
        <p:spPr>
          <a:xfrm>
            <a:off x="0" y="7817853"/>
            <a:ext cx="6858000" cy="1326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1A6BBEAB-42EE-45F1-B10B-F14CD10CD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" y="45573"/>
            <a:ext cx="1376503" cy="13954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306D2C73-2D09-43BE-B4DA-9D938F12F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18"/>
          <a:stretch/>
        </p:blipFill>
        <p:spPr>
          <a:xfrm>
            <a:off x="2957513" y="8213557"/>
            <a:ext cx="942975" cy="53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0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2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5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4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6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3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0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FL001F1\web_upload\Mario_Lacroix\fonds_konix\fond_konix-nintend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fl001f1\DIM\Archives_DIM\DIM\KONIX\LOGOS\LOGO KONIX\PAR_CATEGORIE\KONIX_GAMING_NINTEND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4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FL001F1\web_upload\Mario_Lacroix\fonds_konix\fond_konix-gamin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799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l001f1\DIM\Archives_DIM\DIM\KONIX\LOGOS\LOGO KONIX\PAR_CATEGORIE\KONIX_GAMING_GENERIC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2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5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8" r:id="rId14"/>
    <p:sldLayoutId id="2147483932" r:id="rId15"/>
    <p:sldLayoutId id="2147483933" r:id="rId16"/>
    <p:sldLayoutId id="2147483934" r:id="rId17"/>
    <p:sldLayoutId id="2147483935" r:id="rId18"/>
    <p:sldLayoutId id="2147483936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3480" y="6455801"/>
            <a:ext cx="1658504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050" dirty="0" err="1"/>
              <a:t>Ref</a:t>
            </a:r>
            <a:r>
              <a:rPr lang="fr-FR" sz="1050" dirty="0"/>
              <a:t> </a:t>
            </a:r>
            <a:r>
              <a:rPr lang="fr-FR" sz="1050" dirty="0" err="1"/>
              <a:t>Innelec</a:t>
            </a:r>
            <a:r>
              <a:rPr lang="fr-FR" sz="1050" dirty="0"/>
              <a:t> :61881104620 </a:t>
            </a:r>
            <a:endParaRPr lang="fr-FR" sz="1050" dirty="0" smtClean="0"/>
          </a:p>
          <a:p>
            <a:r>
              <a:rPr lang="fr-FR" sz="1050" dirty="0" err="1" smtClean="0"/>
              <a:t>Gencod</a:t>
            </a:r>
            <a:r>
              <a:rPr lang="fr-FR" sz="1050" dirty="0" smtClean="0"/>
              <a:t>: </a:t>
            </a:r>
            <a:r>
              <a:rPr lang="fr-FR" sz="1050" dirty="0"/>
              <a:t> 3328170272421</a:t>
            </a:r>
            <a:endParaRPr lang="fr-FR" sz="1050" dirty="0" smtClean="0"/>
          </a:p>
          <a:p>
            <a:r>
              <a:rPr lang="fr-FR" sz="1050" dirty="0" err="1" smtClean="0"/>
              <a:t>Deee</a:t>
            </a:r>
            <a:r>
              <a:rPr lang="fr-FR" sz="1050" dirty="0" smtClean="0"/>
              <a:t> </a:t>
            </a:r>
            <a:r>
              <a:rPr lang="fr-FR" sz="1050" dirty="0"/>
              <a:t>: </a:t>
            </a:r>
            <a:r>
              <a:rPr lang="fr-FR" sz="1050" dirty="0" smtClean="0"/>
              <a:t> 0,00</a:t>
            </a:r>
          </a:p>
          <a:p>
            <a:r>
              <a:rPr lang="fr-FR" sz="1050" dirty="0" smtClean="0"/>
              <a:t>PVTTC : 24,99 € 	</a:t>
            </a:r>
            <a:endParaRPr lang="fr-FR" sz="105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26808"/>
              </p:ext>
            </p:extLst>
          </p:nvPr>
        </p:nvGraphicFramePr>
        <p:xfrm>
          <a:off x="287402" y="7308304"/>
          <a:ext cx="3357622" cy="118820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9032"/>
                <a:gridCol w="569032"/>
                <a:gridCol w="566316"/>
                <a:gridCol w="569032"/>
                <a:gridCol w="515178"/>
                <a:gridCol w="569032"/>
              </a:tblGrid>
              <a:tr h="300639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7814" marR="67814" marT="33906" marB="3390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Poids</a:t>
                      </a:r>
                      <a:br>
                        <a:rPr lang="fr-FR" sz="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(kg)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7814" marR="67814" marT="33906" marB="3390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solidFill>
                            <a:schemeClr val="bg1"/>
                          </a:solidFill>
                        </a:rPr>
                        <a:t>Longeur</a:t>
                      </a: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fr-FR" sz="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(mm)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7814" marR="67814" marT="33906" marB="3390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Largeur</a:t>
                      </a:r>
                      <a:br>
                        <a:rPr lang="fr-FR" sz="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(mm)</a:t>
                      </a:r>
                    </a:p>
                  </a:txBody>
                  <a:tcPr marL="67814" marR="67814" marT="33906" marB="3390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Hauteur</a:t>
                      </a:r>
                      <a:br>
                        <a:rPr lang="fr-FR" sz="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(mm)</a:t>
                      </a:r>
                    </a:p>
                  </a:txBody>
                  <a:tcPr marL="67814" marR="67814" marT="33906" marB="3390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Quantité</a:t>
                      </a:r>
                      <a:br>
                        <a:rPr lang="fr-FR" sz="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(pcs)</a:t>
                      </a:r>
                    </a:p>
                  </a:txBody>
                  <a:tcPr marL="67814" marR="67814" marT="33906" marB="33906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750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800" dirty="0" smtClean="0"/>
                        <a:t>Unité</a:t>
                      </a:r>
                      <a:endParaRPr lang="fr-FR" sz="800" dirty="0">
                        <a:latin typeface="+mn-lt"/>
                      </a:endParaRPr>
                    </a:p>
                  </a:txBody>
                  <a:tcPr marL="67814" marR="67814" marT="33906" marB="339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50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800" dirty="0" smtClean="0"/>
                        <a:t>Sous PCB</a:t>
                      </a:r>
                      <a:endParaRPr lang="fr-FR" sz="800" dirty="0">
                        <a:latin typeface="+mn-lt"/>
                      </a:endParaRPr>
                    </a:p>
                  </a:txBody>
                  <a:tcPr marL="67814" marR="67814" marT="33906" marB="33906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2949" marR="62949" marT="31475" marB="31475"/>
                </a:tc>
              </a:tr>
              <a:tr h="326509">
                <a:tc>
                  <a:txBody>
                    <a:bodyPr/>
                    <a:lstStyle/>
                    <a:p>
                      <a:pPr algn="l"/>
                      <a:r>
                        <a:rPr lang="fr-FR" sz="800" dirty="0" smtClean="0"/>
                        <a:t>Master PCB</a:t>
                      </a:r>
                      <a:endParaRPr lang="fr-FR" sz="800" dirty="0">
                        <a:latin typeface="+mn-lt"/>
                      </a:endParaRPr>
                    </a:p>
                  </a:txBody>
                  <a:tcPr marL="67814" marR="67814" marT="33906" marB="339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 descr="\\VEGA\Partage_Konix\Sophie\Détourage_photos\IDEF emergency\IMG_381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t="20986" r="11158" b="11306"/>
          <a:stretch/>
        </p:blipFill>
        <p:spPr bwMode="auto">
          <a:xfrm>
            <a:off x="4941168" y="4716016"/>
            <a:ext cx="983886" cy="9838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501EBA24-5328-45BD-B7F4-10AE5440BCA3}"/>
              </a:ext>
            </a:extLst>
          </p:cNvPr>
          <p:cNvSpPr txBox="1"/>
          <p:nvPr/>
        </p:nvSpPr>
        <p:spPr>
          <a:xfrm>
            <a:off x="188640" y="104235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Stencil Std" panose="04020904080802020404" pitchFamily="82" charset="0"/>
              </a:rPr>
              <a:t>KX WOT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Stencil Std" panose="04020904080802020404" pitchFamily="82" charset="0"/>
              </a:rPr>
              <a:t>MP-25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Stencil Std" panose="04020904080802020404" pitchFamily="82" charset="0"/>
              </a:rPr>
              <a:t>XXL Alfombrilla para el Ratón gigante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Stencil Std" panose="04020904080802020404" pitchFamily="8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49" y="1411684"/>
            <a:ext cx="666936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</a:rPr>
              <a:t>Alfombrilla para el ratón </a:t>
            </a:r>
            <a:r>
              <a:rPr lang="es-ES" sz="1400" b="1" dirty="0" err="1" smtClean="0">
                <a:solidFill>
                  <a:schemeClr val="bg1">
                    <a:lumMod val="50000"/>
                  </a:schemeClr>
                </a:solidFill>
              </a:rPr>
              <a:t>gaming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</a:rPr>
              <a:t> XXL</a:t>
            </a:r>
            <a:endParaRPr lang="es-ES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ZoneTexte 19"/>
          <p:cNvSpPr txBox="1"/>
          <p:nvPr/>
        </p:nvSpPr>
        <p:spPr>
          <a:xfrm>
            <a:off x="294430" y="4572000"/>
            <a:ext cx="40503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/>
              <a:t>Características técnicas </a:t>
            </a:r>
            <a:r>
              <a:rPr lang="fr-FR" sz="1400" b="1" dirty="0" smtClean="0"/>
              <a:t>:</a:t>
            </a:r>
            <a:endParaRPr lang="fr-FR" sz="1400" b="1" dirty="0" smtClean="0"/>
          </a:p>
          <a:p>
            <a:endParaRPr lang="fr-FR" sz="1400" b="1" dirty="0"/>
          </a:p>
          <a:p>
            <a:pPr marL="171450" indent="-171450">
              <a:buFontTx/>
              <a:buChar char="-"/>
            </a:pPr>
            <a:r>
              <a:rPr lang="fr-FR" sz="1100" dirty="0" smtClean="0"/>
              <a:t>B</a:t>
            </a:r>
            <a:r>
              <a:rPr lang="fr-FR" sz="1100" dirty="0" smtClean="0"/>
              <a:t>ase de </a:t>
            </a:r>
            <a:r>
              <a:rPr lang="es-ES" sz="1100" dirty="0" smtClean="0"/>
              <a:t>goma</a:t>
            </a:r>
            <a:r>
              <a:rPr lang="fr-FR" sz="1100" dirty="0" smtClean="0"/>
              <a:t> </a:t>
            </a:r>
            <a:r>
              <a:rPr lang="es-ES" sz="1100" dirty="0" smtClean="0"/>
              <a:t>antideslizante </a:t>
            </a:r>
          </a:p>
          <a:p>
            <a:pPr marL="171450" indent="-171450">
              <a:buFontTx/>
              <a:buChar char="-"/>
            </a:pPr>
            <a:r>
              <a:rPr lang="es-ES" sz="1100" dirty="0" smtClean="0"/>
              <a:t>Superficie de textura garantizando un movimiento preciso </a:t>
            </a:r>
          </a:p>
          <a:p>
            <a:pPr marL="171450" indent="-171450">
              <a:buFontTx/>
              <a:buChar char="-"/>
            </a:pPr>
            <a:r>
              <a:rPr lang="es-ES" sz="1100" dirty="0" smtClean="0"/>
              <a:t>Formato </a:t>
            </a:r>
            <a:r>
              <a:rPr lang="es-ES" sz="1100" dirty="0" smtClean="0"/>
              <a:t>escritorio </a:t>
            </a:r>
            <a:r>
              <a:rPr lang="es-ES" sz="1100" dirty="0" smtClean="0"/>
              <a:t>XXL : 900*460*3 mm</a:t>
            </a:r>
          </a:p>
          <a:p>
            <a:pPr marL="171450" indent="-171450">
              <a:buFontTx/>
              <a:buChar char="-"/>
            </a:pPr>
            <a:r>
              <a:rPr lang="es-ES" sz="1100" dirty="0" smtClean="0"/>
              <a:t>Confort y precisión gracias a los 3mm de espesor</a:t>
            </a:r>
          </a:p>
          <a:p>
            <a:pPr marL="171450" indent="-171450">
              <a:buFontTx/>
              <a:buChar char="-"/>
            </a:pPr>
            <a:r>
              <a:rPr lang="es-ES" sz="1100" dirty="0" smtClean="0"/>
              <a:t>Contornos reforzados  contra </a:t>
            </a:r>
            <a:r>
              <a:rPr lang="es-ES" sz="1100" dirty="0" smtClean="0"/>
              <a:t>las deshiladuras</a:t>
            </a:r>
          </a:p>
          <a:p>
            <a:pPr marL="171450" indent="-171450">
              <a:buFontTx/>
              <a:buChar char="-"/>
            </a:pPr>
            <a:r>
              <a:rPr lang="es-ES" sz="1100" dirty="0" smtClean="0"/>
              <a:t>Ilustración</a:t>
            </a:r>
            <a:r>
              <a:rPr lang="es-ES" sz="1100" dirty="0" smtClean="0"/>
              <a:t> </a:t>
            </a:r>
            <a:r>
              <a:rPr lang="es-ES" sz="1100" dirty="0" smtClean="0"/>
              <a:t>  ≪ </a:t>
            </a:r>
            <a:r>
              <a:rPr lang="es-ES" sz="1100" dirty="0" err="1" smtClean="0"/>
              <a:t>World</a:t>
            </a:r>
            <a:r>
              <a:rPr lang="es-ES" sz="1100" dirty="0" smtClean="0"/>
              <a:t> of </a:t>
            </a:r>
            <a:r>
              <a:rPr lang="es-ES" sz="1100" dirty="0" err="1" smtClean="0"/>
              <a:t>Tanks</a:t>
            </a:r>
            <a:r>
              <a:rPr lang="es-ES" sz="1100" dirty="0" smtClean="0"/>
              <a:t>≫</a:t>
            </a:r>
          </a:p>
          <a:p>
            <a:pPr marL="171450" indent="-171450" fontAlgn="ctr">
              <a:buFont typeface="Calibri" panose="020F0502020204030204" pitchFamily="34" charset="0"/>
              <a:buChar char="‐"/>
            </a:pPr>
            <a:r>
              <a:rPr lang="es-ES" sz="1100" dirty="0"/>
              <a:t>Bordes lisos cortado con el laser y contorno trenzado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" y="1871911"/>
            <a:ext cx="5619431" cy="26642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54" y="6429111"/>
            <a:ext cx="1234107" cy="7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17695</TotalTime>
  <Words>89</Words>
  <Application>Microsoft Office PowerPoint</Application>
  <PresentationFormat>Affichage à l'écran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1_Thème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daverat</dc:creator>
  <cp:lastModifiedBy>Sarah Saighe</cp:lastModifiedBy>
  <cp:revision>1530</cp:revision>
  <cp:lastPrinted>2016-09-05T14:58:13Z</cp:lastPrinted>
  <dcterms:created xsi:type="dcterms:W3CDTF">2014-01-14T14:16:22Z</dcterms:created>
  <dcterms:modified xsi:type="dcterms:W3CDTF">2018-06-19T09:05:41Z</dcterms:modified>
</cp:coreProperties>
</file>