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25" d="100"/>
          <a:sy n="125" d="100"/>
        </p:scale>
        <p:origin x="-510" y="3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23/08/2018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 61881104617</a:t>
            </a:r>
            <a:endParaRPr lang="fr-FR" sz="1050" dirty="0" smtClean="0"/>
          </a:p>
          <a:p>
            <a:r>
              <a:rPr lang="fr-FR" sz="1050" smtClean="0"/>
              <a:t>Gencod: </a:t>
            </a:r>
            <a:r>
              <a:rPr lang="fr-FR" sz="1050" dirty="0"/>
              <a:t>3328170272391</a:t>
            </a:r>
          </a:p>
          <a:p>
            <a:r>
              <a:rPr lang="fr-FR" sz="1050" dirty="0" smtClean="0"/>
              <a:t> </a:t>
            </a:r>
            <a:r>
              <a:rPr lang="fr-FR" sz="1050" dirty="0" err="1"/>
              <a:t>Deee</a:t>
            </a:r>
            <a:r>
              <a:rPr lang="fr-FR" sz="1050" dirty="0"/>
              <a:t> 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/>
              <a:t> 3</a:t>
            </a:r>
            <a:r>
              <a:rPr lang="fr-FR" sz="1050" dirty="0" smtClean="0"/>
              <a:t>4,99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683951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>
                          <a:solidFill>
                            <a:schemeClr val="bg1"/>
                          </a:solidFill>
                        </a:rPr>
                        <a:t>Longeur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0,15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128,4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73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44,5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88640" y="1259632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smtClean="0">
                <a:solidFill>
                  <a:prstClr val="white">
                    <a:lumMod val="50000"/>
                  </a:prstClr>
                </a:solidFill>
              </a:rPr>
              <a:t>Souris Gaming</a:t>
            </a:r>
            <a:endParaRPr lang="fr-FR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14755"/>
              </p:ext>
            </p:extLst>
          </p:nvPr>
        </p:nvGraphicFramePr>
        <p:xfrm>
          <a:off x="3789040" y="5652120"/>
          <a:ext cx="2728815" cy="288473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0372"/>
                <a:gridCol w="142299"/>
                <a:gridCol w="1296144"/>
              </a:tblGrid>
              <a:tr h="1883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 de boutons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9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Software pour configuration des  9 Boutons</a:t>
                      </a:r>
                      <a:r>
                        <a:rPr lang="fr-FR" sz="800" baseline="0" dirty="0" smtClean="0"/>
                        <a:t> </a:t>
                      </a:r>
                      <a:endParaRPr lang="fr-FR" sz="800" dirty="0" smtClean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Résolution 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7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aseline="0" dirty="0" smtClean="0"/>
                        <a:t>6 niveaux jusqu'à 4000 </a:t>
                      </a:r>
                      <a:r>
                        <a:rPr lang="fr-FR" sz="800" dirty="0" smtClean="0"/>
                        <a:t>DPI</a:t>
                      </a:r>
                      <a:r>
                        <a:rPr lang="fr-FR" sz="800" baseline="0" dirty="0" smtClean="0"/>
                        <a:t> aj</a:t>
                      </a:r>
                      <a:r>
                        <a:rPr lang="fr-FR" sz="800" dirty="0" smtClean="0"/>
                        <a:t>ustable 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r>
                        <a:rPr lang="fr-FR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Orange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Capteur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aseline="0" dirty="0" smtClean="0"/>
                        <a:t>A3050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Connexion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Câble  tressé 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Compatibilité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390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dirty="0" smtClean="0"/>
                        <a:t>Compatible avec Windows XP/Vista/8/10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3836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Garantie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dirty="0" smtClean="0"/>
                        <a:t>3 ans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ZoneTexte 19"/>
          <p:cNvSpPr txBox="1"/>
          <p:nvPr/>
        </p:nvSpPr>
        <p:spPr>
          <a:xfrm>
            <a:off x="313480" y="4788024"/>
            <a:ext cx="3796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fr-FR" sz="1200" b="1" dirty="0" smtClean="0"/>
              <a:t>Caractéristiques techniques : </a:t>
            </a:r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fr-FR" sz="1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Souris </a:t>
            </a:r>
            <a:r>
              <a:rPr lang="fr-FR" sz="1000" dirty="0"/>
              <a:t>optique filaire 9</a:t>
            </a:r>
            <a:r>
              <a:rPr lang="fr-FR" sz="1000" dirty="0" smtClean="0"/>
              <a:t> boutons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Software </a:t>
            </a:r>
            <a:r>
              <a:rPr lang="fr-FR" sz="1000" dirty="0"/>
              <a:t>pour configuration des  9 Boutons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LED Orange avec logo WORLD OF TANKS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Compatible Windows XP/Vista/8/10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4000 DPI</a:t>
            </a:r>
            <a:endParaRPr lang="fr-FR" sz="1000" dirty="0"/>
          </a:p>
        </p:txBody>
      </p:sp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1CB9CEA5-E904-4F2A-ABA7-7A7F6DFD39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48" y="6455801"/>
            <a:ext cx="1191072" cy="73866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072251" y="2317973"/>
            <a:ext cx="3696149" cy="14619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smtClean="0"/>
              <a:t>T-127 </a:t>
            </a:r>
            <a:r>
              <a:rPr lang="fr-FR" sz="900" dirty="0"/>
              <a:t>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/>
              <a:t>1</a:t>
            </a:r>
            <a:r>
              <a:rPr lang="fr-FR" sz="900" dirty="0" smtClean="0"/>
              <a:t> jour </a:t>
            </a:r>
            <a:r>
              <a:rPr lang="fr-FR" sz="900" dirty="0"/>
              <a:t>de </a:t>
            </a:r>
            <a:r>
              <a:rPr lang="fr-FR" sz="900"/>
              <a:t>compte </a:t>
            </a:r>
            <a:r>
              <a:rPr lang="fr-FR" sz="900" smtClean="0"/>
              <a:t>premium</a:t>
            </a:r>
            <a:endParaRPr lang="fr-FR" sz="900" dirty="0"/>
          </a:p>
          <a:p>
            <a:endParaRPr lang="fr-FR" sz="1100" dirty="0" smtClean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3851921"/>
            <a:ext cx="3017912" cy="1475004"/>
          </a:xfrm>
          <a:prstGeom prst="rect">
            <a:avLst/>
          </a:prstGeom>
        </p:spPr>
      </p:pic>
      <p:pic>
        <p:nvPicPr>
          <p:cNvPr id="16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068960" y="1056963"/>
            <a:ext cx="369944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/>
              <a:t> World Of Tanks ! </a:t>
            </a:r>
          </a:p>
          <a:p>
            <a:r>
              <a:rPr lang="fr-FR" sz="90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  <p:pic>
        <p:nvPicPr>
          <p:cNvPr id="1026" name="Picture 2" descr="\\Fl001f1\base_photos\PRES_PNG_72DPI_800x800px\332817027239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7" y="1744086"/>
            <a:ext cx="2690279" cy="260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17591</TotalTime>
  <Words>164</Words>
  <Application>Microsoft Office PowerPoint</Application>
  <PresentationFormat>Affichage à l'écran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1525</cp:revision>
  <cp:lastPrinted>2016-09-05T14:58:13Z</cp:lastPrinted>
  <dcterms:created xsi:type="dcterms:W3CDTF">2014-01-14T14:16:22Z</dcterms:created>
  <dcterms:modified xsi:type="dcterms:W3CDTF">2018-08-23T10:13:57Z</dcterms:modified>
</cp:coreProperties>
</file>