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3"/>
  </p:notesMasterIdLst>
  <p:sldIdLst>
    <p:sldId id="581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>
        <p:scale>
          <a:sx n="100" d="100"/>
          <a:sy n="100" d="100"/>
        </p:scale>
        <p:origin x="-1050" y="54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22/08/2018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9902B-5662-47CB-8EBC-8BB131E641A1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222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7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126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937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07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99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557001" cy="710003"/>
          </a:xfrm>
          <a:prstGeom prst="rect">
            <a:avLst/>
          </a:prstGeom>
        </p:spPr>
      </p:pic>
      <p:pic>
        <p:nvPicPr>
          <p:cNvPr id="6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87"/>
          <a:stretch/>
        </p:blipFill>
        <p:spPr bwMode="auto">
          <a:xfrm>
            <a:off x="2852936" y="8690892"/>
            <a:ext cx="1146345" cy="26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5"/>
          <a:stretch/>
        </p:blipFill>
        <p:spPr>
          <a:xfrm>
            <a:off x="3910667" y="1"/>
            <a:ext cx="2969723" cy="89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08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9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97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38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4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CE4D2F1-10FE-4664-99DE-B46DF365C4A8}"/>
              </a:ext>
            </a:extLst>
          </p:cNvPr>
          <p:cNvSpPr/>
          <p:nvPr userDrawn="1"/>
        </p:nvSpPr>
        <p:spPr>
          <a:xfrm>
            <a:off x="0" y="-1"/>
            <a:ext cx="6858000" cy="14865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D14218D-C0E3-42FE-8C85-E7DC031D5B30}"/>
              </a:ext>
            </a:extLst>
          </p:cNvPr>
          <p:cNvSpPr/>
          <p:nvPr userDrawn="1"/>
        </p:nvSpPr>
        <p:spPr>
          <a:xfrm>
            <a:off x="0" y="7817853"/>
            <a:ext cx="6858000" cy="13261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376503" cy="139542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306D2C73-2D09-43BE-B4DA-9D938F12F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018"/>
          <a:stretch/>
        </p:blipFill>
        <p:spPr>
          <a:xfrm>
            <a:off x="2957513" y="8213557"/>
            <a:ext cx="942975" cy="53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0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2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5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4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6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3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0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44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21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5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8" r:id="rId14"/>
    <p:sldLayoutId id="2147483932" r:id="rId15"/>
    <p:sldLayoutId id="2147483933" r:id="rId16"/>
    <p:sldLayoutId id="2147483934" r:id="rId17"/>
    <p:sldLayoutId id="2147483935" r:id="rId18"/>
    <p:sldLayoutId id="2147483936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3480" y="645580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/>
              <a:t>Ref</a:t>
            </a:r>
            <a:r>
              <a:rPr lang="fr-FR" sz="1050" dirty="0"/>
              <a:t> </a:t>
            </a:r>
            <a:r>
              <a:rPr lang="fr-FR" sz="1050" dirty="0" err="1"/>
              <a:t>Innelec</a:t>
            </a:r>
            <a:r>
              <a:rPr lang="fr-FR" sz="1050" dirty="0"/>
              <a:t> : 61881104615  </a:t>
            </a:r>
            <a:r>
              <a:rPr lang="fr-FR" sz="1050" smtClean="0"/>
              <a:t>Gencod: </a:t>
            </a:r>
            <a:r>
              <a:rPr lang="fr-FR" sz="1050" dirty="0"/>
              <a:t>3328170272384 </a:t>
            </a:r>
            <a:r>
              <a:rPr lang="fr-FR" sz="1050" dirty="0" err="1"/>
              <a:t>Deee</a:t>
            </a:r>
            <a:r>
              <a:rPr lang="fr-FR" sz="1050" dirty="0"/>
              <a:t> : </a:t>
            </a:r>
            <a:r>
              <a:rPr lang="fr-FR" sz="1050" dirty="0" smtClean="0"/>
              <a:t> 0,08</a:t>
            </a:r>
            <a:r>
              <a:rPr lang="fr-FR" sz="1050" dirty="0"/>
              <a:t>	</a:t>
            </a:r>
            <a:endParaRPr lang="fr-FR" sz="1050" dirty="0" smtClean="0"/>
          </a:p>
          <a:p>
            <a:r>
              <a:rPr lang="fr-FR" sz="1050" dirty="0" smtClean="0"/>
              <a:t>PVTTC : </a:t>
            </a:r>
            <a:r>
              <a:rPr lang="fr-FR" sz="1050" dirty="0"/>
              <a:t> </a:t>
            </a:r>
            <a:r>
              <a:rPr lang="fr-FR" sz="1050" dirty="0" smtClean="0"/>
              <a:t>24,99</a:t>
            </a:r>
            <a:r>
              <a:rPr lang="fr-FR" sz="1050" dirty="0"/>
              <a:t>€ </a:t>
            </a:r>
            <a:r>
              <a:rPr lang="fr-FR" sz="1050" dirty="0" smtClean="0"/>
              <a:t>	</a:t>
            </a:r>
            <a:endParaRPr lang="fr-FR" sz="105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668632"/>
              </p:ext>
            </p:extLst>
          </p:nvPr>
        </p:nvGraphicFramePr>
        <p:xfrm>
          <a:off x="287402" y="7308304"/>
          <a:ext cx="3357622" cy="118820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Poids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(kg)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 smtClean="0">
                          <a:solidFill>
                            <a:schemeClr val="bg1"/>
                          </a:solidFill>
                        </a:rPr>
                        <a:t>Longeur</a:t>
                      </a: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Largeur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Hauteur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Quantité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(pcs)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0,38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170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52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220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1,51</a:t>
                      </a:r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185</a:t>
                      </a:r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220</a:t>
                      </a:r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245</a:t>
                      </a:r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 marL="62949" marR="62949" marT="31475" marB="31475"/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9,1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570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235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515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24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8E57B05E-FAF5-45AC-A17E-3C20649855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1619672"/>
            <a:ext cx="1656184" cy="2571158"/>
          </a:xfrm>
          <a:prstGeom prst="rect">
            <a:avLst/>
          </a:prstGeom>
          <a:effectLst>
            <a:outerShdw blurRad="50800" dist="38100" dir="2700000" algn="tl" rotWithShape="0">
              <a:schemeClr val="accent2">
                <a:lumMod val="60000"/>
                <a:lumOff val="40000"/>
                <a:alpha val="40000"/>
              </a:schemeClr>
            </a:outerShdw>
          </a:effectLst>
        </p:spPr>
      </p:pic>
      <p:sp>
        <p:nvSpPr>
          <p:cNvPr id="14" name="Rectangle 13"/>
          <p:cNvSpPr/>
          <p:nvPr/>
        </p:nvSpPr>
        <p:spPr>
          <a:xfrm>
            <a:off x="188640" y="1259632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prstClr val="white">
                    <a:lumMod val="50000"/>
                  </a:prstClr>
                </a:solidFill>
              </a:rPr>
              <a:t>Souris Gaming Classique</a:t>
            </a:r>
            <a:endParaRPr lang="fr-FR" sz="1400" b="1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134608"/>
              </p:ext>
            </p:extLst>
          </p:nvPr>
        </p:nvGraphicFramePr>
        <p:xfrm>
          <a:off x="3819082" y="5652120"/>
          <a:ext cx="2728815" cy="286996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90372"/>
                <a:gridCol w="142299"/>
                <a:gridCol w="1296144"/>
              </a:tblGrid>
              <a:tr h="188372"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Caractéristiques principales</a:t>
                      </a:r>
                      <a:endParaRPr lang="fr-FR" sz="8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Nombre de boutons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8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Software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7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7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Commandes personnalisables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7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7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Optique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Résolution 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Oui </a:t>
                      </a:r>
                      <a:r>
                        <a:rPr lang="fr-FR" sz="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(1000/1500/2000/2500 </a:t>
                      </a: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DPI)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  <a:r>
                        <a:rPr lang="fr-FR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Orange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Connexion</a:t>
                      </a:r>
                      <a:endParaRPr lang="fr-FR" sz="8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de 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Interface 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USB filaire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Compatibilité</a:t>
                      </a:r>
                      <a:endParaRPr lang="fr-FR" sz="8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390"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 requise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dirty="0" smtClean="0"/>
                        <a:t>Compatible avec Windows XP/Vista/8/10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3836"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Garantie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dirty="0" smtClean="0"/>
                        <a:t>3 ans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A7931E43-1327-4DE6-A40A-0674ACF280C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579" y="6422418"/>
            <a:ext cx="1298730" cy="805430"/>
          </a:xfrm>
          <a:prstGeom prst="rect">
            <a:avLst/>
          </a:prstGeom>
        </p:spPr>
      </p:pic>
      <p:sp>
        <p:nvSpPr>
          <p:cNvPr id="17" name="ZoneTexte 19"/>
          <p:cNvSpPr txBox="1"/>
          <p:nvPr/>
        </p:nvSpPr>
        <p:spPr>
          <a:xfrm>
            <a:off x="313480" y="4788024"/>
            <a:ext cx="37964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fr-FR" sz="1300" b="1" dirty="0" smtClean="0"/>
              <a:t>Caractéristiques techniques : </a:t>
            </a:r>
            <a:r>
              <a:rPr lang="fr-FR" sz="1100" b="1" dirty="0" smtClean="0"/>
              <a:t/>
            </a:r>
            <a:br>
              <a:rPr lang="fr-FR" sz="1100" b="1" dirty="0" smtClean="0"/>
            </a:br>
            <a:endParaRPr lang="fr-FR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Souris </a:t>
            </a:r>
            <a:r>
              <a:rPr lang="fr-FR" sz="1000" dirty="0"/>
              <a:t>optique filaire 7 boutons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Résolution </a:t>
            </a:r>
            <a:r>
              <a:rPr lang="fr-FR" sz="1000" dirty="0"/>
              <a:t>: </a:t>
            </a:r>
            <a:r>
              <a:rPr lang="fr-FR" sz="1000" dirty="0" smtClean="0"/>
              <a:t>500/1000/1500/2000 DPI</a:t>
            </a:r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Couleur </a:t>
            </a:r>
            <a:r>
              <a:rPr lang="fr-FR" sz="1000" dirty="0"/>
              <a:t>de LED différente pour chaque </a:t>
            </a:r>
            <a:r>
              <a:rPr lang="fr-FR" sz="1000" dirty="0" smtClean="0"/>
              <a:t>DPI</a:t>
            </a:r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Triple clique</a:t>
            </a:r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Câble </a:t>
            </a:r>
            <a:r>
              <a:rPr lang="fr-FR" sz="1000" dirty="0"/>
              <a:t>de 1,8m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Compatible Windows XP/Vista/7/8</a:t>
            </a:r>
            <a:endParaRPr lang="fr-FR" sz="1000" dirty="0"/>
          </a:p>
        </p:txBody>
      </p:sp>
      <p:sp>
        <p:nvSpPr>
          <p:cNvPr id="10" name="ZoneTexte 9"/>
          <p:cNvSpPr txBox="1"/>
          <p:nvPr/>
        </p:nvSpPr>
        <p:spPr>
          <a:xfrm>
            <a:off x="3072251" y="2317973"/>
            <a:ext cx="3696149" cy="14619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 err="1" smtClean="0"/>
              <a:t>Konix</a:t>
            </a:r>
            <a:r>
              <a:rPr lang="fr-FR" sz="1100" b="1" dirty="0" smtClean="0"/>
              <a:t> </a:t>
            </a:r>
            <a:r>
              <a:rPr lang="fr-FR" sz="1100" b="1" dirty="0"/>
              <a:t>en partenariat avec </a:t>
            </a:r>
            <a:r>
              <a:rPr lang="fr-FR" sz="1100" b="1" dirty="0" err="1"/>
              <a:t>Wargaming</a:t>
            </a:r>
            <a:r>
              <a:rPr lang="fr-FR" sz="1100" b="1" dirty="0"/>
              <a:t> a le plaisir de vous offrir les bonus suivants : </a:t>
            </a:r>
            <a:endParaRPr lang="fr-FR" sz="1100" b="1" dirty="0" smtClean="0"/>
          </a:p>
          <a:p>
            <a:pPr algn="just"/>
            <a:endParaRPr lang="fr-FR" sz="1100" b="1" dirty="0"/>
          </a:p>
          <a:p>
            <a:pPr lvl="0"/>
            <a:r>
              <a:rPr lang="fr-FR" sz="900" b="1" u="sng" dirty="0"/>
              <a:t>Pour les nouveaux joueurs : </a:t>
            </a:r>
            <a:endParaRPr lang="fr-FR" sz="900" b="1" u="sng" dirty="0" smtClean="0"/>
          </a:p>
          <a:p>
            <a:pPr lvl="0"/>
            <a:r>
              <a:rPr lang="fr-FR" sz="900" dirty="0" smtClean="0"/>
              <a:t>Char </a:t>
            </a:r>
            <a:r>
              <a:rPr lang="fr-FR" sz="900" dirty="0"/>
              <a:t>d’assaut </a:t>
            </a:r>
            <a:r>
              <a:rPr lang="fr-FR" sz="900" dirty="0" smtClean="0"/>
              <a:t>T-127 </a:t>
            </a:r>
            <a:r>
              <a:rPr lang="fr-FR" sz="900" dirty="0"/>
              <a:t>+ un emplacement de garage + 7 jours de compte </a:t>
            </a:r>
            <a:r>
              <a:rPr lang="fr-FR" sz="900" dirty="0" smtClean="0"/>
              <a:t>premium</a:t>
            </a:r>
            <a:endParaRPr lang="fr-FR" sz="900" dirty="0"/>
          </a:p>
          <a:p>
            <a:pPr lvl="0"/>
            <a:r>
              <a:rPr lang="fr-FR" sz="900" b="1" u="sng" dirty="0"/>
              <a:t>Pour les joueurs existants : </a:t>
            </a:r>
            <a:endParaRPr lang="fr-FR" sz="900" b="1" u="sng" dirty="0" smtClean="0"/>
          </a:p>
          <a:p>
            <a:pPr lvl="0"/>
            <a:r>
              <a:rPr lang="fr-FR" sz="900" dirty="0"/>
              <a:t>1</a:t>
            </a:r>
            <a:r>
              <a:rPr lang="fr-FR" sz="900" dirty="0" smtClean="0"/>
              <a:t> jour </a:t>
            </a:r>
            <a:r>
              <a:rPr lang="fr-FR" sz="900" dirty="0"/>
              <a:t>de compte premium </a:t>
            </a:r>
          </a:p>
          <a:p>
            <a:endParaRPr lang="fr-FR" sz="1100" dirty="0" smtClean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3851921"/>
            <a:ext cx="3017912" cy="1475004"/>
          </a:xfrm>
          <a:prstGeom prst="rect">
            <a:avLst/>
          </a:prstGeom>
        </p:spPr>
      </p:pic>
      <p:pic>
        <p:nvPicPr>
          <p:cNvPr id="13" name="Picture 3" descr="C:\Users\ach_gao\Desktop\Sans titre - 1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895" y="3347864"/>
            <a:ext cx="623417" cy="62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068960" y="1056963"/>
            <a:ext cx="3699440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Le </a:t>
            </a:r>
            <a:r>
              <a:rPr lang="en-US" sz="1400" b="1" dirty="0" err="1"/>
              <a:t>succès</a:t>
            </a:r>
            <a:r>
              <a:rPr lang="en-US" sz="1400" b="1"/>
              <a:t> World Of Tanks ! </a:t>
            </a:r>
            <a:endParaRPr lang="en-US" sz="1400" b="1" smtClean="0"/>
          </a:p>
          <a:p>
            <a:r>
              <a:rPr lang="fr-FR" sz="900" smtClean="0"/>
              <a:t>World </a:t>
            </a:r>
            <a:r>
              <a:rPr lang="fr-FR" sz="900" dirty="0"/>
              <a:t>of tanks ou WOT pour les intimes est un jeu multijoueur en ligne sortie en 2011 édité par </a:t>
            </a:r>
            <a:r>
              <a:rPr lang="fr-FR" sz="900" dirty="0" err="1"/>
              <a:t>Wargaming</a:t>
            </a:r>
            <a:r>
              <a:rPr lang="fr-FR" sz="900" dirty="0"/>
              <a:t> qui rassemble plus de </a:t>
            </a:r>
            <a:r>
              <a:rPr lang="fr-FR" sz="900" b="1" dirty="0"/>
              <a:t>45 millions de joueurs enregistrés</a:t>
            </a:r>
            <a:r>
              <a:rPr lang="fr-FR" sz="900" dirty="0"/>
              <a:t>. C’est une simulation de guerre dans lequel vous êtes aux commandes d’un char d’assaut. WOT a remporté le </a:t>
            </a:r>
            <a:r>
              <a:rPr lang="fr-FR" sz="900" b="1" dirty="0"/>
              <a:t>prix Golden Joystick 2017 du meilleur jeu toujours joué</a:t>
            </a:r>
            <a:r>
              <a:rPr lang="fr-FR" sz="900" dirty="0"/>
              <a:t> grâce a une communauté fidèle et un fort développement </a:t>
            </a:r>
            <a:r>
              <a:rPr lang="fr-FR" sz="900" dirty="0" err="1"/>
              <a:t>eSport</a:t>
            </a:r>
            <a:r>
              <a:rPr lang="fr-FR" sz="900" dirty="0" smtClean="0"/>
              <a:t>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6748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17597</TotalTime>
  <Words>171</Words>
  <Application>Microsoft Office PowerPoint</Application>
  <PresentationFormat>Affichage à l'écran (4:3)</PresentationFormat>
  <Paragraphs>65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1_Thème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1520</cp:revision>
  <cp:lastPrinted>2018-08-21T07:32:54Z</cp:lastPrinted>
  <dcterms:created xsi:type="dcterms:W3CDTF">2014-01-14T14:16:22Z</dcterms:created>
  <dcterms:modified xsi:type="dcterms:W3CDTF">2018-08-22T13:01:00Z</dcterms:modified>
</cp:coreProperties>
</file>