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8" r:id="rId1"/>
  </p:sldMasterIdLst>
  <p:notesMasterIdLst>
    <p:notesMasterId r:id="rId3"/>
  </p:notesMasterIdLst>
  <p:sldIdLst>
    <p:sldId id="581" r:id="rId2"/>
  </p:sldIdLst>
  <p:sldSz cx="6858000" cy="9144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7E96"/>
    <a:srgbClr val="009832"/>
    <a:srgbClr val="00ABC9"/>
    <a:srgbClr val="004A99"/>
    <a:srgbClr val="003399"/>
    <a:srgbClr val="0099CC"/>
    <a:srgbClr val="0000FF"/>
    <a:srgbClr val="3333CC"/>
    <a:srgbClr val="3366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Style moyen 3 - 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Style moyen 1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8603FDC-E32A-4AB5-989C-0864C3EAD2B8}" styleName="Style à thème 2 - Accentuation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Style à thème 1 - Accentuation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Style moyen 1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Style moyen 1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Style moye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Style moyen 4 - Accentuation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Style léger 2 - Accentuation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57" autoAdjust="0"/>
    <p:restoredTop sz="95238" autoAdjust="0"/>
  </p:normalViewPr>
  <p:slideViewPr>
    <p:cSldViewPr>
      <p:cViewPr>
        <p:scale>
          <a:sx n="100" d="100"/>
          <a:sy n="100" d="100"/>
        </p:scale>
        <p:origin x="-1050" y="93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4" d="100"/>
        <a:sy n="6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71" y="-77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0506" y="0"/>
            <a:ext cx="3077137" cy="512304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AAF07422-949C-44B2-BFCB-3D69D378FB18}" type="datetimeFigureOut">
              <a:rPr lang="fr-FR" smtClean="0"/>
              <a:t>23/08/2018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68350"/>
            <a:ext cx="287655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09599" y="4861155"/>
            <a:ext cx="5680103" cy="4605821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0506" y="9720673"/>
            <a:ext cx="3077137" cy="512303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DEE9902B-5662-47CB-8EBC-8BB131E641A1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48877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1172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\\FL001F1\web_upload\Mario_Lacroix\fonds_konix\fond_konix-PC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907774" cy="518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3126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-36512"/>
            <a:ext cx="6889022" cy="5166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9376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\\fl001f1\DIM\Archives_DIM\DIM\KONIX\LOGOS\LOGO KONIX\PAR_CATEGORIE\KONIX_GAMING_SONY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07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\\FL001F1\web_upload\Mario_Lacroix\fonds_konix\fond_konix-xbox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959" y="-36512"/>
            <a:ext cx="6878960" cy="515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\\fl001f1\DIM\Archives_DIM\DIM\KONIX\LOGOS\LOGO KONIX\PAR_CATEGORIE\KONIX_GAMING_XBOX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5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992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\\FL001F1\web_upload\Mario_Lacroix\fonds_konix\fond_konix-SONY.png"/>
          <p:cNvPicPr>
            <a:picLocks noChangeAspect="1" noChangeArrowheads="1"/>
          </p:cNvPicPr>
          <p:nvPr userDrawn="1"/>
        </p:nvPicPr>
        <p:blipFill>
          <a:blip r:embed="rId2" cstate="screen"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84" y="1"/>
            <a:ext cx="6907774" cy="522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557001" cy="710003"/>
          </a:xfrm>
          <a:prstGeom prst="rect">
            <a:avLst/>
          </a:prstGeom>
        </p:spPr>
      </p:pic>
      <p:pic>
        <p:nvPicPr>
          <p:cNvPr id="6" name="Picture 2" descr="\\fl001f1\DIM\Archives_DIM\DIM\KONIX\LOGOS\LOGO KONIX\PAR_CATEGORIE\KONIX_GAMING_PC.png"/>
          <p:cNvPicPr>
            <a:picLocks noChangeAspect="1" noChangeArrowheads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687"/>
          <a:stretch/>
        </p:blipFill>
        <p:spPr bwMode="auto">
          <a:xfrm>
            <a:off x="2852936" y="8690892"/>
            <a:ext cx="1146345" cy="260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Image 10"/>
          <p:cNvPicPr>
            <a:picLocks noChangeAspect="1"/>
          </p:cNvPicPr>
          <p:nvPr userDrawn="1"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875"/>
          <a:stretch/>
        </p:blipFill>
        <p:spPr>
          <a:xfrm>
            <a:off x="3910667" y="1"/>
            <a:ext cx="2969723" cy="89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008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1496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7976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138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0543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CE4D2F1-10FE-4664-99DE-B46DF365C4A8}"/>
              </a:ext>
            </a:extLst>
          </p:cNvPr>
          <p:cNvSpPr/>
          <p:nvPr userDrawn="1"/>
        </p:nvSpPr>
        <p:spPr>
          <a:xfrm>
            <a:off x="0" y="-1"/>
            <a:ext cx="6858000" cy="148656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7D14218D-C0E3-42FE-8C85-E7DC031D5B30}"/>
              </a:ext>
            </a:extLst>
          </p:cNvPr>
          <p:cNvSpPr/>
          <p:nvPr userDrawn="1"/>
        </p:nvSpPr>
        <p:spPr>
          <a:xfrm>
            <a:off x="0" y="7817853"/>
            <a:ext cx="6858000" cy="132614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1A6BBEAB-42EE-45F1-B10B-F14CD10CD36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9" y="45573"/>
            <a:ext cx="1376503" cy="1395420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="" xmlns:a16="http://schemas.microsoft.com/office/drawing/2014/main" id="{306D2C73-2D09-43BE-B4DA-9D938F12F30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018"/>
          <a:stretch/>
        </p:blipFill>
        <p:spPr>
          <a:xfrm>
            <a:off x="2957513" y="8213557"/>
            <a:ext cx="942975" cy="537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102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2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745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440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669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835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5022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\\FL001F1\web_upload\Mario_Lacroix\fonds_konix\fond_konix-nintendo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8000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\\fl001f1\DIM\Archives_DIM\DIM\KONIX\LOGOS\LOGO KONIX\PAR_CATEGORIE\KONIX_GAMING_NINTENDO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94450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\\FL001F1\web_upload\Mario_Lacroix\fonds_konix\fond_konix-gaming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512"/>
            <a:ext cx="6857999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\\fl001f1\DIM\Archives_DIM\DIM\KONIX\LOGOS\LOGO KONIX\PAR_CATEGORIE\KONIX_GAMING_GENERIC.png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2936" y="8690892"/>
            <a:ext cx="1146345" cy="417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721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1F10-FA76-45AD-A677-F87A57A0E94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23/08/2018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126183-67F3-48D1-B233-6B884F371DE8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6459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9" r:id="rId1"/>
    <p:sldLayoutId id="2147483920" r:id="rId2"/>
    <p:sldLayoutId id="2147483921" r:id="rId3"/>
    <p:sldLayoutId id="2147483922" r:id="rId4"/>
    <p:sldLayoutId id="2147483923" r:id="rId5"/>
    <p:sldLayoutId id="2147483924" r:id="rId6"/>
    <p:sldLayoutId id="2147483925" r:id="rId7"/>
    <p:sldLayoutId id="2147483926" r:id="rId8"/>
    <p:sldLayoutId id="2147483927" r:id="rId9"/>
    <p:sldLayoutId id="2147483928" r:id="rId10"/>
    <p:sldLayoutId id="2147483929" r:id="rId11"/>
    <p:sldLayoutId id="2147483930" r:id="rId12"/>
    <p:sldLayoutId id="2147483931" r:id="rId13"/>
    <p:sldLayoutId id="2147483938" r:id="rId14"/>
    <p:sldLayoutId id="2147483932" r:id="rId15"/>
    <p:sldLayoutId id="2147483933" r:id="rId16"/>
    <p:sldLayoutId id="2147483934" r:id="rId17"/>
    <p:sldLayoutId id="2147483935" r:id="rId18"/>
    <p:sldLayoutId id="2147483936" r:id="rId1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9.png"/><Relationship Id="rId4" Type="http://schemas.openxmlformats.org/officeDocument/2006/relationships/image" Target="../media/image1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480" y="6455801"/>
            <a:ext cx="165850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fr-FR" sz="1050" dirty="0" err="1"/>
              <a:t>Ref</a:t>
            </a:r>
            <a:r>
              <a:rPr lang="fr-FR" sz="1050" dirty="0"/>
              <a:t> </a:t>
            </a:r>
            <a:r>
              <a:rPr lang="fr-FR" sz="1050" dirty="0" err="1"/>
              <a:t>Innelec</a:t>
            </a:r>
            <a:r>
              <a:rPr lang="fr-FR" sz="1050" dirty="0"/>
              <a:t> :61881104614  </a:t>
            </a:r>
            <a:r>
              <a:rPr lang="fr-FR" sz="1050" dirty="0" err="1" smtClean="0"/>
              <a:t>Gencod</a:t>
            </a:r>
            <a:r>
              <a:rPr lang="fr-FR" sz="1050" dirty="0" smtClean="0"/>
              <a:t> : </a:t>
            </a:r>
            <a:r>
              <a:rPr lang="fr-FR" sz="1050" dirty="0"/>
              <a:t>3328170272377</a:t>
            </a:r>
            <a:endParaRPr lang="fr-FR" sz="1050" dirty="0" smtClean="0"/>
          </a:p>
          <a:p>
            <a:r>
              <a:rPr lang="fr-FR" sz="1050" dirty="0" err="1" smtClean="0"/>
              <a:t>Deee</a:t>
            </a:r>
            <a:r>
              <a:rPr lang="fr-FR" sz="1050" dirty="0" smtClean="0"/>
              <a:t> </a:t>
            </a:r>
            <a:r>
              <a:rPr lang="fr-FR" sz="1050" dirty="0"/>
              <a:t>: </a:t>
            </a:r>
            <a:r>
              <a:rPr lang="fr-FR" sz="1050" dirty="0" smtClean="0"/>
              <a:t> 0,08</a:t>
            </a:r>
            <a:r>
              <a:rPr lang="fr-FR" sz="1050" dirty="0"/>
              <a:t>	</a:t>
            </a:r>
            <a:endParaRPr lang="fr-FR" sz="1050" dirty="0" smtClean="0"/>
          </a:p>
          <a:p>
            <a:r>
              <a:rPr lang="fr-FR" sz="1050" dirty="0" smtClean="0"/>
              <a:t>PVTTC : </a:t>
            </a:r>
            <a:r>
              <a:rPr lang="fr-FR" sz="1050" dirty="0"/>
              <a:t> </a:t>
            </a:r>
            <a:r>
              <a:rPr lang="fr-FR" sz="1050" dirty="0" smtClean="0"/>
              <a:t>69,99</a:t>
            </a:r>
            <a:r>
              <a:rPr lang="fr-FR" sz="1050" dirty="0"/>
              <a:t>€ </a:t>
            </a:r>
            <a:r>
              <a:rPr lang="fr-FR" sz="1050" dirty="0" smtClean="0"/>
              <a:t>	</a:t>
            </a:r>
            <a:endParaRPr lang="fr-FR" sz="1050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6516108"/>
              </p:ext>
            </p:extLst>
          </p:nvPr>
        </p:nvGraphicFramePr>
        <p:xfrm>
          <a:off x="287402" y="7308304"/>
          <a:ext cx="3213607" cy="1188207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544625"/>
                <a:gridCol w="544625"/>
                <a:gridCol w="542026"/>
                <a:gridCol w="544625"/>
                <a:gridCol w="493081"/>
                <a:gridCol w="544625"/>
              </a:tblGrid>
              <a:tr h="300639">
                <a:tc>
                  <a:txBody>
                    <a:bodyPr/>
                    <a:lstStyle/>
                    <a:p>
                      <a:endParaRPr lang="fr-FR" sz="14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Poids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(kg)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Longueur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  <a:endParaRPr lang="fr-FR" sz="800" dirty="0">
                        <a:solidFill>
                          <a:schemeClr val="bg1"/>
                        </a:solidFill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Largeur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Hauteur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(mm)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Quantité</a:t>
                      </a:r>
                      <a:br>
                        <a:rPr lang="fr-FR" sz="800" dirty="0" smtClean="0">
                          <a:solidFill>
                            <a:schemeClr val="bg1"/>
                          </a:solidFill>
                        </a:rPr>
                      </a:br>
                      <a:r>
                        <a:rPr lang="fr-FR" sz="800" dirty="0" smtClean="0">
                          <a:solidFill>
                            <a:schemeClr val="bg1"/>
                          </a:solidFill>
                        </a:rPr>
                        <a:t>(pcs)</a:t>
                      </a:r>
                    </a:p>
                  </a:txBody>
                  <a:tcPr marL="67814" marR="67814" marT="33906" marB="33906">
                    <a:solidFill>
                      <a:schemeClr val="accent6">
                        <a:lumMod val="5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Unité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000" dirty="0" smtClean="0"/>
                        <a:t>1</a:t>
                      </a:r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750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fr-FR" sz="800" dirty="0" smtClean="0"/>
                        <a:t>Sous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 smtClean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/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/>
                </a:tc>
              </a:tr>
              <a:tr h="326509">
                <a:tc>
                  <a:txBody>
                    <a:bodyPr/>
                    <a:lstStyle/>
                    <a:p>
                      <a:pPr algn="l"/>
                      <a:r>
                        <a:rPr lang="fr-FR" sz="800" dirty="0" smtClean="0"/>
                        <a:t>Master PCB</a:t>
                      </a:r>
                      <a:endParaRPr lang="fr-FR" sz="800" dirty="0">
                        <a:latin typeface="+mn-lt"/>
                      </a:endParaRPr>
                    </a:p>
                  </a:txBody>
                  <a:tcPr marL="67814" marR="67814" marT="33906" marB="3390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000" dirty="0"/>
                    </a:p>
                  </a:txBody>
                  <a:tcPr marL="62949" marR="62949" marT="31475" marB="31475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959618"/>
              </p:ext>
            </p:extLst>
          </p:nvPr>
        </p:nvGraphicFramePr>
        <p:xfrm>
          <a:off x="3717032" y="5083061"/>
          <a:ext cx="3026920" cy="3484124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419427"/>
                <a:gridCol w="106626"/>
                <a:gridCol w="1500867"/>
              </a:tblGrid>
              <a:tr h="200297">
                <a:tc gridSpan="3">
                  <a:txBody>
                    <a:bodyPr/>
                    <a:lstStyle/>
                    <a:p>
                      <a:pPr algn="ctr"/>
                      <a:r>
                        <a:rPr lang="fr-FR" sz="10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Caractéristiques principales</a:t>
                      </a:r>
                      <a:endParaRPr lang="fr-FR" sz="10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231">
                <a:tc gridSpan="2"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clavier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Mécanique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231">
                <a:tc gridSpan="2"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Type de touches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900" baseline="0" dirty="0" err="1" smtClean="0">
                          <a:solidFill>
                            <a:schemeClr val="tx1"/>
                          </a:solidFill>
                        </a:rPr>
                        <a:t>Switchs</a:t>
                      </a:r>
                      <a:r>
                        <a:rPr lang="fr-FR" sz="900" baseline="0" dirty="0" smtClean="0">
                          <a:solidFill>
                            <a:schemeClr val="tx1"/>
                          </a:solidFill>
                        </a:rPr>
                        <a:t> mécaniques marron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87231">
                <a:tc gridSpan="2"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Anti-</a:t>
                      </a:r>
                      <a:r>
                        <a:rPr lang="fr-FR" sz="9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ghosting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Complet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2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Inversion des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touches directionnelles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Oui</a:t>
                      </a:r>
                      <a:endParaRPr lang="fr-FR" sz="900" dirty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2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Touches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multimédia</a:t>
                      </a: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tx1"/>
                          </a:solidFill>
                        </a:rPr>
                        <a:t>12 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04823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Verrouillage de</a:t>
                      </a:r>
                      <a:r>
                        <a:rPr lang="fr-FR" sz="9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la touche Windows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Oui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8723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Rétro-éclairage</a:t>
                      </a:r>
                      <a:endParaRPr lang="fr-FR" sz="9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9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LED Orange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87231">
                <a:tc gridSpan="3">
                  <a:txBody>
                    <a:bodyPr/>
                    <a:lstStyle/>
                    <a:p>
                      <a:pPr algn="ctr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Connexion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231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Type de connexion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9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Filaire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231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Interface </a:t>
                      </a: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USB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231"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900" b="1" i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Compatibilité</a:t>
                      </a:r>
                      <a:endParaRPr lang="fr-FR" sz="900" b="1" i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04823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Configuration requise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900" dirty="0" smtClean="0"/>
                        <a:t>Compatible avec Windows XP/7/8/10</a:t>
                      </a:r>
                      <a:endParaRPr lang="fr-FR" sz="900" dirty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87231">
                <a:tc>
                  <a:txBody>
                    <a:bodyPr/>
                    <a:lstStyle/>
                    <a:p>
                      <a:r>
                        <a:rPr lang="fr-FR" sz="9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Garantie</a:t>
                      </a:r>
                      <a:endParaRPr lang="fr-FR" sz="9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900" dirty="0" smtClean="0"/>
                        <a:t>3</a:t>
                      </a:r>
                      <a:r>
                        <a:rPr lang="fr-FR" sz="900" baseline="0" dirty="0" smtClean="0"/>
                        <a:t> ans</a:t>
                      </a:r>
                      <a:endParaRPr lang="fr-FR" sz="900" dirty="0" smtClean="0"/>
                    </a:p>
                  </a:txBody>
                  <a:tcPr marL="81226" marR="81226" marT="40613" marB="40613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" name="Image 9">
            <a:extLst>
              <a:ext uri="{FF2B5EF4-FFF2-40B4-BE49-F238E27FC236}">
                <a16:creationId xmlns="" xmlns:a16="http://schemas.microsoft.com/office/drawing/2014/main" id="{A463CF9C-4829-4B32-A2A7-4D7D9678CF0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1869030"/>
            <a:ext cx="3010602" cy="1694858"/>
          </a:xfrm>
          <a:prstGeom prst="rect">
            <a:avLst/>
          </a:prstGeom>
          <a:effectLst>
            <a:outerShdw blurRad="50800" dist="38100" dir="2700000" algn="tl" rotWithShape="0">
              <a:schemeClr val="accent2">
                <a:lumMod val="60000"/>
                <a:lumOff val="40000"/>
                <a:alpha val="40000"/>
              </a:schemeClr>
            </a:outerShdw>
          </a:effectLst>
        </p:spPr>
      </p:pic>
      <p:pic>
        <p:nvPicPr>
          <p:cNvPr id="15" name="Image 14">
            <a:extLst>
              <a:ext uri="{FF2B5EF4-FFF2-40B4-BE49-F238E27FC236}">
                <a16:creationId xmlns="" xmlns:a16="http://schemas.microsoft.com/office/drawing/2014/main" id="{E61757F7-FF90-4135-A0DF-BEA8D37C5A37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566" y="6467024"/>
            <a:ext cx="1240426" cy="769272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116632" y="1167879"/>
            <a:ext cx="54726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Clavier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gamer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mécanique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rétroéclairé </a:t>
            </a:r>
            <a:endParaRPr lang="fr-FR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188640" y="3563888"/>
            <a:ext cx="3528392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Caractéristiques techniques : </a:t>
            </a:r>
            <a:r>
              <a:rPr lang="fr-FR" sz="1050" b="1" dirty="0"/>
              <a:t/>
            </a:r>
            <a:br>
              <a:rPr lang="fr-FR" sz="1050" b="1" dirty="0"/>
            </a:br>
            <a:endParaRPr lang="fr-FR" sz="10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Switches mécaniques  marron optimisées pour l'entrée rapide de </a:t>
            </a:r>
            <a:r>
              <a:rPr lang="fr-FR" sz="1000" dirty="0" smtClean="0"/>
              <a:t>commandes.</a:t>
            </a:r>
            <a:endParaRPr lang="fr-FR" sz="1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Clavier </a:t>
            </a:r>
            <a:r>
              <a:rPr lang="fr-FR" sz="1000" b="1" dirty="0"/>
              <a:t>mécanique </a:t>
            </a:r>
            <a:r>
              <a:rPr lang="fr-FR" sz="1000" dirty="0"/>
              <a:t>AZERTY </a:t>
            </a:r>
            <a:r>
              <a:rPr lang="fr-FR" sz="1000" dirty="0">
                <a:cs typeface="Andalus" panose="02020603050405020304" pitchFamily="18" charset="-78"/>
              </a:rPr>
              <a:t>standard de 105 </a:t>
            </a:r>
            <a:r>
              <a:rPr lang="fr-FR" sz="1000" dirty="0" smtClean="0">
                <a:cs typeface="Andalus" panose="02020603050405020304" pitchFamily="18" charset="-78"/>
              </a:rPr>
              <a:t>touches.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cs typeface="Andalus" panose="02020603050405020304" pitchFamily="18" charset="-78"/>
              </a:rPr>
              <a:t>Macros : 5 touches programmables directement sur le clavier.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 smtClean="0"/>
              <a:t>Rétroéclairage </a:t>
            </a:r>
            <a:r>
              <a:rPr lang="fr-FR" sz="1000" b="1" dirty="0"/>
              <a:t>de l’intérieur des </a:t>
            </a:r>
            <a:r>
              <a:rPr lang="fr-FR" sz="1000" b="1" dirty="0" smtClean="0"/>
              <a:t>touches </a:t>
            </a:r>
            <a:r>
              <a:rPr lang="fr-FR" sz="1000" dirty="0" smtClean="0"/>
              <a:t>orange, avec  un choix de 6 effets de lumineux.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/>
              <a:t>Intensité et vitesse des effets lumineux réglables.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Anti-</a:t>
            </a:r>
            <a:r>
              <a:rPr lang="fr-FR" sz="1000" b="1" dirty="0" err="1"/>
              <a:t>ghosting</a:t>
            </a:r>
            <a:r>
              <a:rPr lang="fr-FR" sz="1000" b="1" dirty="0"/>
              <a:t> </a:t>
            </a:r>
            <a:r>
              <a:rPr lang="fr-FR" sz="1000" dirty="0"/>
              <a:t>complet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Raccourcis multimédia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 smtClean="0">
                <a:cs typeface="Andalus" panose="02020603050405020304" pitchFamily="18" charset="-78"/>
              </a:rPr>
              <a:t>Aspect carbone et repose poignet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Touches de déplacement permutables </a:t>
            </a:r>
            <a:r>
              <a:rPr lang="fr-FR" sz="1000" dirty="0"/>
              <a:t>(Touches directionnelles/ZQSD)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b="1" dirty="0"/>
              <a:t>Verrouillage possible </a:t>
            </a:r>
            <a:r>
              <a:rPr lang="fr-FR" sz="1000" dirty="0"/>
              <a:t>des touches Windows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>
                <a:solidFill>
                  <a:prstClr val="black"/>
                </a:solidFill>
              </a:rPr>
              <a:t>Cordon </a:t>
            </a:r>
            <a:r>
              <a:rPr lang="fr-FR" sz="1000" dirty="0" smtClean="0">
                <a:solidFill>
                  <a:prstClr val="black"/>
                </a:solidFill>
              </a:rPr>
              <a:t>tressé noir 1.8m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00" dirty="0"/>
              <a:t>Compatible avec Windows </a:t>
            </a:r>
            <a:r>
              <a:rPr lang="fr-FR" sz="1000" dirty="0" smtClean="0"/>
              <a:t>7/8/10</a:t>
            </a:r>
            <a:endParaRPr lang="fr-FR" sz="1000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3072251" y="2195736"/>
            <a:ext cx="3696149" cy="146193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fr-FR" sz="1100" b="1" dirty="0" err="1" smtClean="0"/>
              <a:t>Konix</a:t>
            </a:r>
            <a:r>
              <a:rPr lang="fr-FR" sz="1100" b="1" dirty="0" smtClean="0"/>
              <a:t> </a:t>
            </a:r>
            <a:r>
              <a:rPr lang="fr-FR" sz="1100" b="1" dirty="0"/>
              <a:t>en partenariat avec </a:t>
            </a:r>
            <a:r>
              <a:rPr lang="fr-FR" sz="1100" b="1" dirty="0" err="1"/>
              <a:t>Wargaming</a:t>
            </a:r>
            <a:r>
              <a:rPr lang="fr-FR" sz="1100" b="1" dirty="0"/>
              <a:t> a le plaisir de vous offrir les bonus suivants : </a:t>
            </a:r>
            <a:endParaRPr lang="fr-FR" sz="1100" b="1" dirty="0" smtClean="0"/>
          </a:p>
          <a:p>
            <a:pPr algn="just"/>
            <a:endParaRPr lang="fr-FR" sz="1100" b="1" dirty="0"/>
          </a:p>
          <a:p>
            <a:pPr lvl="0"/>
            <a:r>
              <a:rPr lang="fr-FR" sz="900" b="1" u="sng" dirty="0"/>
              <a:t>Pour les nouveaux joueurs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Char </a:t>
            </a:r>
            <a:r>
              <a:rPr lang="fr-FR" sz="900" dirty="0"/>
              <a:t>d’assaut </a:t>
            </a:r>
            <a:r>
              <a:rPr lang="fr-FR" sz="900" dirty="0" smtClean="0"/>
              <a:t>CHURCHILL III </a:t>
            </a:r>
            <a:r>
              <a:rPr lang="fr-FR" sz="900" dirty="0"/>
              <a:t>+ un emplacement de garage + 7 jours de compte </a:t>
            </a:r>
            <a:r>
              <a:rPr lang="fr-FR" sz="900" dirty="0" smtClean="0"/>
              <a:t>premium</a:t>
            </a:r>
            <a:endParaRPr lang="fr-FR" sz="900" dirty="0"/>
          </a:p>
          <a:p>
            <a:pPr lvl="0"/>
            <a:r>
              <a:rPr lang="fr-FR" sz="900" b="1" u="sng" dirty="0"/>
              <a:t>Pour les joueurs existants : </a:t>
            </a:r>
            <a:endParaRPr lang="fr-FR" sz="900" b="1" u="sng" dirty="0" smtClean="0"/>
          </a:p>
          <a:p>
            <a:pPr lvl="0"/>
            <a:r>
              <a:rPr lang="fr-FR" sz="900" dirty="0" smtClean="0"/>
              <a:t>3 </a:t>
            </a:r>
            <a:r>
              <a:rPr lang="fr-FR" sz="900" dirty="0"/>
              <a:t>jours de compte premium + 6 emblèmes </a:t>
            </a:r>
          </a:p>
          <a:p>
            <a:endParaRPr lang="fr-FR" sz="1100" dirty="0" smtClean="0"/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521" y="3685414"/>
            <a:ext cx="2109815" cy="1318634"/>
          </a:xfrm>
          <a:prstGeom prst="rect">
            <a:avLst/>
          </a:prstGeom>
        </p:spPr>
      </p:pic>
      <p:pic>
        <p:nvPicPr>
          <p:cNvPr id="17" name="Picture 3" descr="C:\Users\ach_gao\Desktop\Sans titre - 1.pn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0895" y="3347864"/>
            <a:ext cx="623417" cy="62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068960" y="1043608"/>
            <a:ext cx="3699440" cy="113877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Le </a:t>
            </a:r>
            <a:r>
              <a:rPr lang="en-US" sz="1400" b="1" dirty="0" err="1"/>
              <a:t>succès</a:t>
            </a:r>
            <a:r>
              <a:rPr lang="en-US" sz="1400" b="1" dirty="0"/>
              <a:t> World Of Tanks ! </a:t>
            </a:r>
            <a:endParaRPr lang="en-US" sz="1400" b="1" dirty="0" smtClean="0"/>
          </a:p>
          <a:p>
            <a:r>
              <a:rPr lang="fr-FR" sz="900" dirty="0" smtClean="0"/>
              <a:t>World </a:t>
            </a:r>
            <a:r>
              <a:rPr lang="fr-FR" sz="900" dirty="0"/>
              <a:t>of tanks ou WOT pour les intimes est un jeu multijoueur en ligne sortie en 2011 édité par </a:t>
            </a:r>
            <a:r>
              <a:rPr lang="fr-FR" sz="900" dirty="0" err="1"/>
              <a:t>Wargaming</a:t>
            </a:r>
            <a:r>
              <a:rPr lang="fr-FR" sz="900" dirty="0"/>
              <a:t> qui rassemble plus de </a:t>
            </a:r>
            <a:r>
              <a:rPr lang="fr-FR" sz="900" b="1" dirty="0"/>
              <a:t>45 millions de joueurs enregistrés</a:t>
            </a:r>
            <a:r>
              <a:rPr lang="fr-FR" sz="900" dirty="0"/>
              <a:t>. C’est une simulation de guerre dans lequel vous êtes aux commandes d’un char d’assaut. WOT a remporté le </a:t>
            </a:r>
            <a:r>
              <a:rPr lang="fr-FR" sz="900" b="1" dirty="0"/>
              <a:t>prix Golden Joystick 2017 du meilleur jeu toujours joué</a:t>
            </a:r>
            <a:r>
              <a:rPr lang="fr-FR" sz="900" dirty="0"/>
              <a:t> grâce a une communauté fidèle et un fort développement </a:t>
            </a:r>
            <a:r>
              <a:rPr lang="fr-FR" sz="900" dirty="0" err="1"/>
              <a:t>eSport</a:t>
            </a:r>
            <a:r>
              <a:rPr lang="fr-FR" sz="900" dirty="0" smtClean="0"/>
              <a:t>.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7482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17849</TotalTime>
  <Words>165</Words>
  <Application>Microsoft Office PowerPoint</Application>
  <PresentationFormat>Affichage à l'écran (4:3)</PresentationFormat>
  <Paragraphs>59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1_Thème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daverat</dc:creator>
  <cp:lastModifiedBy>Yezi GAO</cp:lastModifiedBy>
  <cp:revision>1537</cp:revision>
  <cp:lastPrinted>2016-09-05T14:58:13Z</cp:lastPrinted>
  <dcterms:created xsi:type="dcterms:W3CDTF">2014-01-14T14:16:22Z</dcterms:created>
  <dcterms:modified xsi:type="dcterms:W3CDTF">2018-08-23T10:59:15Z</dcterms:modified>
</cp:coreProperties>
</file>