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3"/>
  </p:notesMasterIdLst>
  <p:sldIdLst>
    <p:sldId id="581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238" autoAdjust="0"/>
  </p:normalViewPr>
  <p:slideViewPr>
    <p:cSldViewPr>
      <p:cViewPr>
        <p:scale>
          <a:sx n="150" d="100"/>
          <a:sy n="150" d="100"/>
        </p:scale>
        <p:origin x="-96" y="21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22/08/2018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jpe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7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126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937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07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99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1A6BBEAB-42EE-45F1-B10B-F14CD10CD3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9" y="45573"/>
            <a:ext cx="1557001" cy="710003"/>
          </a:xfrm>
          <a:prstGeom prst="rect">
            <a:avLst/>
          </a:prstGeom>
        </p:spPr>
      </p:pic>
      <p:pic>
        <p:nvPicPr>
          <p:cNvPr id="6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87"/>
          <a:stretch/>
        </p:blipFill>
        <p:spPr bwMode="auto">
          <a:xfrm>
            <a:off x="2852936" y="8690892"/>
            <a:ext cx="1146345" cy="26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75"/>
          <a:stretch/>
        </p:blipFill>
        <p:spPr>
          <a:xfrm>
            <a:off x="3910667" y="1"/>
            <a:ext cx="2969723" cy="89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008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9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97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38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4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CE4D2F1-10FE-4664-99DE-B46DF365C4A8}"/>
              </a:ext>
            </a:extLst>
          </p:cNvPr>
          <p:cNvSpPr/>
          <p:nvPr userDrawn="1"/>
        </p:nvSpPr>
        <p:spPr>
          <a:xfrm>
            <a:off x="0" y="-1"/>
            <a:ext cx="6858000" cy="14865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D14218D-C0E3-42FE-8C85-E7DC031D5B30}"/>
              </a:ext>
            </a:extLst>
          </p:cNvPr>
          <p:cNvSpPr/>
          <p:nvPr userDrawn="1"/>
        </p:nvSpPr>
        <p:spPr>
          <a:xfrm>
            <a:off x="0" y="7817853"/>
            <a:ext cx="6858000" cy="13261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1A6BBEAB-42EE-45F1-B10B-F14CD10CD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9" y="45573"/>
            <a:ext cx="1376503" cy="139542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306D2C73-2D09-43BE-B4DA-9D938F12F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018"/>
          <a:stretch/>
        </p:blipFill>
        <p:spPr>
          <a:xfrm>
            <a:off x="2957513" y="8213557"/>
            <a:ext cx="942975" cy="53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0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2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5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4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6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3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02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445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721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5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8" r:id="rId14"/>
    <p:sldLayoutId id="2147483932" r:id="rId15"/>
    <p:sldLayoutId id="2147483933" r:id="rId16"/>
    <p:sldLayoutId id="2147483934" r:id="rId17"/>
    <p:sldLayoutId id="2147483935" r:id="rId18"/>
    <p:sldLayoutId id="2147483936" r:id="rId1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3480" y="6455801"/>
            <a:ext cx="165850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/>
              <a:t>Ref</a:t>
            </a:r>
            <a:r>
              <a:rPr lang="fr-FR" sz="1050" dirty="0"/>
              <a:t> </a:t>
            </a:r>
            <a:r>
              <a:rPr lang="fr-FR" sz="1050" dirty="0" err="1"/>
              <a:t>Innelec</a:t>
            </a:r>
            <a:r>
              <a:rPr lang="fr-FR" sz="1050" dirty="0"/>
              <a:t> :61881104613 </a:t>
            </a:r>
            <a:r>
              <a:rPr lang="fr-FR" sz="1050" smtClean="0"/>
              <a:t>Gencod </a:t>
            </a:r>
            <a:r>
              <a:rPr lang="fr-FR" sz="1050" dirty="0" smtClean="0"/>
              <a:t>: 3328170272360</a:t>
            </a:r>
          </a:p>
          <a:p>
            <a:r>
              <a:rPr lang="fr-FR" sz="1050" dirty="0" err="1" smtClean="0"/>
              <a:t>Deee</a:t>
            </a:r>
            <a:r>
              <a:rPr lang="fr-FR" sz="1050" dirty="0" smtClean="0"/>
              <a:t> </a:t>
            </a:r>
            <a:r>
              <a:rPr lang="fr-FR" sz="1050" dirty="0"/>
              <a:t>: </a:t>
            </a:r>
            <a:r>
              <a:rPr lang="fr-FR" sz="1050" dirty="0" smtClean="0"/>
              <a:t> 0,08</a:t>
            </a:r>
            <a:r>
              <a:rPr lang="fr-FR" sz="1050" dirty="0"/>
              <a:t>	</a:t>
            </a:r>
            <a:endParaRPr lang="fr-FR" sz="1050" dirty="0" smtClean="0"/>
          </a:p>
          <a:p>
            <a:r>
              <a:rPr lang="fr-FR" sz="1050" dirty="0" smtClean="0"/>
              <a:t>PVTTC : </a:t>
            </a:r>
            <a:r>
              <a:rPr lang="fr-FR" sz="1050" dirty="0"/>
              <a:t> 4</a:t>
            </a:r>
            <a:r>
              <a:rPr lang="fr-FR" sz="1050" dirty="0" smtClean="0"/>
              <a:t>9,99</a:t>
            </a:r>
            <a:r>
              <a:rPr lang="fr-FR" sz="1050" dirty="0"/>
              <a:t>€ </a:t>
            </a:r>
            <a:r>
              <a:rPr lang="fr-FR" sz="1050" dirty="0" smtClean="0"/>
              <a:t>	</a:t>
            </a:r>
            <a:endParaRPr lang="fr-FR" sz="105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899056"/>
              </p:ext>
            </p:extLst>
          </p:nvPr>
        </p:nvGraphicFramePr>
        <p:xfrm>
          <a:off x="287402" y="7308304"/>
          <a:ext cx="3201484" cy="118820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44625"/>
                <a:gridCol w="544625"/>
                <a:gridCol w="542025"/>
                <a:gridCol w="544625"/>
                <a:gridCol w="493081"/>
                <a:gridCol w="532503"/>
              </a:tblGrid>
              <a:tr h="300639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Poids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(kg)</a:t>
                      </a:r>
                      <a:endParaRPr lang="fr-FR" sz="8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err="1" smtClean="0">
                          <a:solidFill>
                            <a:schemeClr val="bg1"/>
                          </a:solidFill>
                        </a:rPr>
                        <a:t>Longeur</a:t>
                      </a: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  <a:endParaRPr lang="fr-FR" sz="8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Largeur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Hauteur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Quantité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(pcs)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Unité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1,65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375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70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550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Sous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2949" marR="62949" marT="31475" marB="31475"/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10,5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550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355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248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Espace réservé du contenu 4">
            <a:extLst>
              <a:ext uri="{FF2B5EF4-FFF2-40B4-BE49-F238E27FC236}">
                <a16:creationId xmlns:a16="http://schemas.microsoft.com/office/drawing/2014/main" xmlns="" id="{9EDE7D99-BABB-4A6F-B7F2-F284265C674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691679"/>
            <a:ext cx="2920921" cy="1743171"/>
          </a:xfrm>
          <a:prstGeom prst="rect">
            <a:avLst/>
          </a:prstGeom>
          <a:effectLst>
            <a:outerShdw blurRad="50800" dist="38100" dir="2700000" algn="tl" rotWithShape="0">
              <a:schemeClr val="accent2">
                <a:lumMod val="60000"/>
                <a:lumOff val="40000"/>
                <a:alpha val="40000"/>
              </a:schemeClr>
            </a:outerShdw>
          </a:effec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77395090-9D83-414E-AF8F-7726876EA27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700" y="6455801"/>
            <a:ext cx="1191072" cy="738664"/>
          </a:xfrm>
          <a:prstGeom prst="rect">
            <a:avLst/>
          </a:prstGeom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704342"/>
              </p:ext>
            </p:extLst>
          </p:nvPr>
        </p:nvGraphicFramePr>
        <p:xfrm>
          <a:off x="3717032" y="5436096"/>
          <a:ext cx="2997280" cy="312857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40160"/>
                <a:gridCol w="1557120"/>
              </a:tblGrid>
              <a:tr h="139674"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Caractéristiques principales</a:t>
                      </a:r>
                      <a:endParaRPr lang="fr-FR" sz="1000" b="1" i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3404"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 de clavier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Semi-mécanique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3404"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 de touches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aseline="0" dirty="0" smtClean="0">
                          <a:solidFill>
                            <a:schemeClr val="tx1"/>
                          </a:solidFill>
                        </a:rPr>
                        <a:t>Dôme avec  switch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404"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Anti-</a:t>
                      </a:r>
                      <a:r>
                        <a:rPr lang="fr-FR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ghosting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26 touches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3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Touches</a:t>
                      </a:r>
                      <a:r>
                        <a:rPr lang="fr-FR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multimédia</a:t>
                      </a: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4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Verrouillage de</a:t>
                      </a:r>
                      <a:r>
                        <a:rPr lang="fr-FR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touche Windows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Oui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3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Rétroéclairage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 Orange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404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Connexion</a:t>
                      </a:r>
                      <a:endParaRPr lang="fr-FR" sz="9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3404"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de connexion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3404"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Interface 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USB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469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9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Compatibilité</a:t>
                      </a:r>
                      <a:endParaRPr lang="fr-FR" sz="9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4875"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Configuration requise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/>
                        <a:t>Compatible avec Windows XP/Vista/7/8/10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4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Garantie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3</a:t>
                      </a:r>
                      <a:r>
                        <a:rPr lang="fr-FR" sz="900" baseline="0" dirty="0" smtClean="0"/>
                        <a:t> ans</a:t>
                      </a:r>
                      <a:endParaRPr lang="fr-FR" sz="900" dirty="0" smtClean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88640" y="1259632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Clavier </a:t>
            </a:r>
            <a:r>
              <a:rPr lang="fr-FR" sz="1400" b="1" dirty="0" err="1">
                <a:solidFill>
                  <a:schemeClr val="bg1">
                    <a:lumMod val="50000"/>
                  </a:schemeClr>
                </a:solidFill>
              </a:rPr>
              <a:t>gamer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semi-mécanique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60648" y="3689608"/>
            <a:ext cx="337527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Caractéristiques techniques : </a:t>
            </a:r>
            <a:r>
              <a:rPr lang="fr-FR" sz="1200" b="1" dirty="0"/>
              <a:t/>
            </a:r>
            <a:br>
              <a:rPr lang="fr-FR" sz="1200" b="1" dirty="0"/>
            </a:br>
            <a:endParaRPr lang="fr-FR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000" dirty="0" smtClean="0"/>
              <a:t>Touches semi-mécaniques au ressenti </a:t>
            </a:r>
            <a:r>
              <a:rPr lang="fr-FR" sz="1000" dirty="0"/>
              <a:t>se rapprochant d’un clavier mécanique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000" dirty="0">
                <a:cs typeface="Andalus" panose="02020603050405020304" pitchFamily="18" charset="-78"/>
              </a:rPr>
              <a:t>Clavier AZERTY standard </a:t>
            </a:r>
            <a:r>
              <a:rPr lang="fr-FR" sz="1000" dirty="0" smtClean="0">
                <a:cs typeface="Andalus" panose="02020603050405020304" pitchFamily="18" charset="-78"/>
              </a:rPr>
              <a:t>de 105 touches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000" b="1" dirty="0" smtClean="0"/>
              <a:t>Rétroéclairage orange</a:t>
            </a:r>
            <a:r>
              <a:rPr lang="fr-FR" sz="1000" dirty="0" smtClean="0"/>
              <a:t> </a:t>
            </a:r>
            <a:r>
              <a:rPr lang="fr-FR" sz="1000" dirty="0"/>
              <a:t>de l’intérieur des touches </a:t>
            </a:r>
            <a:r>
              <a:rPr lang="fr-FR" sz="1000" dirty="0" smtClean="0"/>
              <a:t>avec luminosité réglable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000" dirty="0" smtClean="0">
                <a:cs typeface="Andalus" panose="02020603050405020304" pitchFamily="18" charset="-78"/>
              </a:rPr>
              <a:t>Fonction </a:t>
            </a:r>
            <a:r>
              <a:rPr lang="fr-FR" sz="1000" b="1" dirty="0">
                <a:cs typeface="Andalus" panose="02020603050405020304" pitchFamily="18" charset="-78"/>
              </a:rPr>
              <a:t>anti-</a:t>
            </a:r>
            <a:r>
              <a:rPr lang="fr-FR" sz="1000" b="1" dirty="0" err="1">
                <a:cs typeface="Andalus" panose="02020603050405020304" pitchFamily="18" charset="-78"/>
              </a:rPr>
              <a:t>ghosting</a:t>
            </a:r>
            <a:r>
              <a:rPr lang="fr-FR" sz="1000" b="1" dirty="0">
                <a:cs typeface="Andalus" panose="02020603050405020304" pitchFamily="18" charset="-78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000" dirty="0"/>
              <a:t>Raccourcis multimédia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000" dirty="0" smtClean="0">
                <a:cs typeface="Andalus" panose="02020603050405020304" pitchFamily="18" charset="-78"/>
              </a:rPr>
              <a:t>Touches </a:t>
            </a:r>
            <a:r>
              <a:rPr lang="fr-FR" sz="1000" dirty="0">
                <a:cs typeface="Andalus" panose="02020603050405020304" pitchFamily="18" charset="-78"/>
              </a:rPr>
              <a:t>de déplacement permutables (Touches directionnelles/ZQSD)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000" b="1" dirty="0" smtClean="0"/>
              <a:t>Verrouillage possible </a:t>
            </a:r>
            <a:r>
              <a:rPr lang="fr-FR" sz="1000" dirty="0"/>
              <a:t>des touches Windows et </a:t>
            </a:r>
            <a:r>
              <a:rPr lang="fr-FR" sz="1000" dirty="0" smtClean="0"/>
              <a:t>Application</a:t>
            </a:r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000" dirty="0" smtClean="0">
                <a:cs typeface="Andalus" panose="02020603050405020304" pitchFamily="18" charset="-78"/>
              </a:rPr>
              <a:t>Temps </a:t>
            </a:r>
            <a:r>
              <a:rPr lang="fr-FR" sz="1000" dirty="0">
                <a:cs typeface="Andalus" panose="02020603050405020304" pitchFamily="18" charset="-78"/>
              </a:rPr>
              <a:t>de réponse du clavier ajustable (standard/rapide)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000" dirty="0">
                <a:cs typeface="Andalus" panose="02020603050405020304" pitchFamily="18" charset="-78"/>
              </a:rPr>
              <a:t>Compatible avec Windows </a:t>
            </a:r>
            <a:r>
              <a:rPr lang="fr-FR" sz="1000" dirty="0" smtClean="0">
                <a:cs typeface="Andalus" panose="02020603050405020304" pitchFamily="18" charset="-78"/>
              </a:rPr>
              <a:t>XP/Vista/7/8/10</a:t>
            </a:r>
            <a:endParaRPr lang="fr-FR" sz="1000" dirty="0">
              <a:cs typeface="Andalus" panose="02020603050405020304" pitchFamily="18" charset="-78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072251" y="2195736"/>
            <a:ext cx="3696149" cy="14619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100" b="1" dirty="0" err="1" smtClean="0"/>
              <a:t>Konix</a:t>
            </a:r>
            <a:r>
              <a:rPr lang="fr-FR" sz="1100" b="1" dirty="0" smtClean="0"/>
              <a:t> </a:t>
            </a:r>
            <a:r>
              <a:rPr lang="fr-FR" sz="1100" b="1" dirty="0"/>
              <a:t>en partenariat avec </a:t>
            </a:r>
            <a:r>
              <a:rPr lang="fr-FR" sz="1100" b="1" dirty="0" err="1"/>
              <a:t>Wargaming</a:t>
            </a:r>
            <a:r>
              <a:rPr lang="fr-FR" sz="1100" b="1" dirty="0"/>
              <a:t> a le plaisir de vous offrir les bonus suivants : </a:t>
            </a:r>
            <a:endParaRPr lang="fr-FR" sz="1100" b="1" dirty="0" smtClean="0"/>
          </a:p>
          <a:p>
            <a:pPr algn="just"/>
            <a:endParaRPr lang="fr-FR" sz="1100" b="1" dirty="0"/>
          </a:p>
          <a:p>
            <a:pPr lvl="0"/>
            <a:r>
              <a:rPr lang="fr-FR" sz="900" b="1" u="sng" dirty="0"/>
              <a:t>Pour les nouveaux joueurs : </a:t>
            </a:r>
            <a:endParaRPr lang="fr-FR" sz="900" b="1" u="sng" dirty="0" smtClean="0"/>
          </a:p>
          <a:p>
            <a:pPr lvl="0"/>
            <a:r>
              <a:rPr lang="fr-FR" sz="900" dirty="0" smtClean="0"/>
              <a:t>Char </a:t>
            </a:r>
            <a:r>
              <a:rPr lang="fr-FR" sz="900" dirty="0"/>
              <a:t>d’assaut </a:t>
            </a:r>
            <a:r>
              <a:rPr lang="fr-FR" sz="900" dirty="0" err="1"/>
              <a:t>excelsior</a:t>
            </a:r>
            <a:r>
              <a:rPr lang="fr-FR" sz="900" dirty="0"/>
              <a:t> + un emplacement de garage + 7 jours de compte </a:t>
            </a:r>
            <a:r>
              <a:rPr lang="fr-FR" sz="900" dirty="0" smtClean="0"/>
              <a:t>premium</a:t>
            </a:r>
            <a:endParaRPr lang="fr-FR" sz="900" dirty="0"/>
          </a:p>
          <a:p>
            <a:pPr lvl="0"/>
            <a:r>
              <a:rPr lang="fr-FR" sz="900" b="1" u="sng" dirty="0"/>
              <a:t>Pour les joueurs existants : </a:t>
            </a:r>
            <a:endParaRPr lang="fr-FR" sz="900" b="1" u="sng" dirty="0" smtClean="0"/>
          </a:p>
          <a:p>
            <a:pPr lvl="0"/>
            <a:r>
              <a:rPr lang="fr-FR" sz="900" dirty="0" smtClean="0"/>
              <a:t>3 </a:t>
            </a:r>
            <a:r>
              <a:rPr lang="fr-FR" sz="900" dirty="0"/>
              <a:t>jours de compte premium + 6 emblèmes </a:t>
            </a:r>
          </a:p>
          <a:p>
            <a:endParaRPr lang="fr-FR" sz="1100" dirty="0" smtClean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671" y="3707904"/>
            <a:ext cx="2659522" cy="1662201"/>
          </a:xfrm>
          <a:prstGeom prst="rect">
            <a:avLst/>
          </a:prstGeom>
        </p:spPr>
      </p:pic>
      <p:pic>
        <p:nvPicPr>
          <p:cNvPr id="17" name="Picture 3" descr="C:\Users\ach_gao\Desktop\Sans titre - 1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895" y="3347864"/>
            <a:ext cx="623417" cy="62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068960" y="971600"/>
            <a:ext cx="3699440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Le </a:t>
            </a:r>
            <a:r>
              <a:rPr lang="en-US" sz="1400" b="1" dirty="0" err="1"/>
              <a:t>succès</a:t>
            </a:r>
            <a:r>
              <a:rPr lang="en-US" sz="1400" b="1"/>
              <a:t> World Of Tanks ! </a:t>
            </a:r>
          </a:p>
          <a:p>
            <a:r>
              <a:rPr lang="fr-FR" sz="900" smtClean="0"/>
              <a:t>World </a:t>
            </a:r>
            <a:r>
              <a:rPr lang="fr-FR" sz="900" dirty="0"/>
              <a:t>of tanks ou WOT pour les intimes est un jeu multijoueur en ligne sortie en 2011 édité par </a:t>
            </a:r>
            <a:r>
              <a:rPr lang="fr-FR" sz="900" dirty="0" err="1"/>
              <a:t>Wargaming</a:t>
            </a:r>
            <a:r>
              <a:rPr lang="fr-FR" sz="900" dirty="0"/>
              <a:t> qui rassemble plus de </a:t>
            </a:r>
            <a:r>
              <a:rPr lang="fr-FR" sz="900" b="1" dirty="0"/>
              <a:t>45 millions de joueurs enregistrés</a:t>
            </a:r>
            <a:r>
              <a:rPr lang="fr-FR" sz="900" dirty="0"/>
              <a:t>. C’est une simulation de guerre dans lequel vous êtes aux commandes d’un char d’assaut. WOT a remporté le </a:t>
            </a:r>
            <a:r>
              <a:rPr lang="fr-FR" sz="900" b="1" dirty="0"/>
              <a:t>prix Golden Joystick 2017 du meilleur jeu toujours joué</a:t>
            </a:r>
            <a:r>
              <a:rPr lang="fr-FR" sz="900" dirty="0"/>
              <a:t> grâce a une communauté fidèle et un fort développement </a:t>
            </a:r>
            <a:r>
              <a:rPr lang="fr-FR" sz="900" dirty="0" err="1"/>
              <a:t>eSport</a:t>
            </a:r>
            <a:r>
              <a:rPr lang="fr-FR" sz="900" dirty="0" smtClean="0"/>
              <a:t>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6748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17809</TotalTime>
  <Words>169</Words>
  <Application>Microsoft Office PowerPoint</Application>
  <PresentationFormat>Affichage à l'écran (4:3)</PresentationFormat>
  <Paragraphs>63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1_Thème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1535</cp:revision>
  <cp:lastPrinted>2016-09-05T14:58:13Z</cp:lastPrinted>
  <dcterms:created xsi:type="dcterms:W3CDTF">2014-01-14T14:16:22Z</dcterms:created>
  <dcterms:modified xsi:type="dcterms:W3CDTF">2018-08-22T10:51:22Z</dcterms:modified>
</cp:coreProperties>
</file>