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00" d="100"/>
          <a:sy n="100" d="100"/>
        </p:scale>
        <p:origin x="-1050" y="11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1835696"/>
            <a:ext cx="1855345" cy="2372671"/>
          </a:xfrm>
          <a:prstGeom prst="rect">
            <a:avLst/>
          </a:prstGeom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83328"/>
              </p:ext>
            </p:extLst>
          </p:nvPr>
        </p:nvGraphicFramePr>
        <p:xfrm>
          <a:off x="3861048" y="5910892"/>
          <a:ext cx="2728815" cy="256714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0372"/>
                <a:gridCol w="1438443"/>
              </a:tblGrid>
              <a:tr h="1883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7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7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casque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Stéréo</a:t>
                      </a:r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Haut-parleurs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&amp; Play</a:t>
                      </a:r>
                      <a:endParaRPr lang="fr-FR" sz="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Longueur câble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1,8 m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Fréquence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à 20.000</a:t>
                      </a:r>
                      <a:r>
                        <a:rPr lang="fr-FR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Hz</a:t>
                      </a:r>
                      <a:endParaRPr lang="fr-FR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 écouteurs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mm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7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7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7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7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668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 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Compatible avec Windows XP/Vista/7/8/10</a:t>
                      </a:r>
                      <a:endParaRPr lang="fr-FR" sz="7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:61881104612</a:t>
            </a:r>
            <a:endParaRPr lang="fr-FR" sz="1050" dirty="0" smtClean="0"/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: </a:t>
            </a:r>
            <a:r>
              <a:rPr lang="fr-FR" sz="1050" dirty="0"/>
              <a:t>3328170272353</a:t>
            </a:r>
            <a:endParaRPr lang="fr-FR" sz="1050" dirty="0" smtClean="0"/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59,99 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155312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0,64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116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210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270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5,22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435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365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260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5,15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385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295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558" y="6464309"/>
            <a:ext cx="1177352" cy="730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3616" y="1311895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Casque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gaming 7.1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avec vibration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0649" y="4139952"/>
            <a:ext cx="3528392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1050" b="1" dirty="0"/>
              <a:t/>
            </a:r>
            <a:br>
              <a:rPr lang="fr-FR" sz="1050" b="1" dirty="0"/>
            </a:br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Casque circum-aural (fermé ) avec haut-parleurs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Effet sonore 7.1 virtuel numérique avec 2 niveaux de vibration pour une immersion en 4D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Coussinets de grande taille pour un confort optimal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Taille des haut-parleurs : 50 mm de diamètre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Assure une parfaite isolation des bruits extérieurs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Télécommande sur câble avec réglage de la vibration, du volume, du son surround et du mode muet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Dispose d’une large réponse en fréquence de 20 à 20.000 Hz pour une restitution fidèle des graves et des aigus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Microphone omni-directionnel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smtClean="0"/>
              <a:t>Plug </a:t>
            </a:r>
            <a:r>
              <a:rPr lang="fr-FR" sz="800" dirty="0" smtClean="0"/>
              <a:t>&amp;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Se branche directement à votre PC sans avoir à installer de pilotes (longueur câble : 1,8</a:t>
            </a:r>
            <a:r>
              <a:rPr lang="fr-FR" sz="800" dirty="0"/>
              <a:t>m)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72251" y="2317973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smtClean="0"/>
              <a:t>CHURCHILL III </a:t>
            </a:r>
            <a:r>
              <a:rPr lang="fr-FR" sz="900" dirty="0"/>
              <a:t>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3 </a:t>
            </a:r>
            <a:r>
              <a:rPr lang="fr-FR" sz="900" dirty="0"/>
              <a:t>jours de compte premium + 6 emblèmes </a:t>
            </a:r>
          </a:p>
          <a:p>
            <a:endParaRPr lang="fr-FR" sz="1100" dirty="0" smtClean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71" y="3845903"/>
            <a:ext cx="2659521" cy="1662201"/>
          </a:xfrm>
          <a:prstGeom prst="rect">
            <a:avLst/>
          </a:prstGeom>
        </p:spPr>
      </p:pic>
      <p:pic>
        <p:nvPicPr>
          <p:cNvPr id="13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068960" y="1056963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 dirty="0"/>
              <a:t> World Of Tanks ! </a:t>
            </a:r>
            <a:endParaRPr lang="en-US" sz="1400" b="1" dirty="0" smtClean="0"/>
          </a:p>
          <a:p>
            <a:r>
              <a:rPr lang="fr-FR" sz="900" dirty="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17552</TotalTime>
  <Words>174</Words>
  <Application>Microsoft Office PowerPoint</Application>
  <PresentationFormat>Affichage à l'écran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1508</cp:revision>
  <cp:lastPrinted>2016-09-05T14:58:13Z</cp:lastPrinted>
  <dcterms:created xsi:type="dcterms:W3CDTF">2014-01-14T14:16:22Z</dcterms:created>
  <dcterms:modified xsi:type="dcterms:W3CDTF">2018-08-22T10:43:46Z</dcterms:modified>
</cp:coreProperties>
</file>