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99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5A7E96"/>
    <a:srgbClr val="009832"/>
    <a:srgbClr val="00ABC9"/>
    <a:srgbClr val="004A99"/>
    <a:srgbClr val="003399"/>
    <a:srgbClr val="0099CC"/>
    <a:srgbClr val="0000FF"/>
    <a:srgbClr val="3333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5238" autoAdjust="0"/>
  </p:normalViewPr>
  <p:slideViewPr>
    <p:cSldViewPr>
      <p:cViewPr varScale="1">
        <p:scale>
          <a:sx n="78" d="100"/>
          <a:sy n="78" d="100"/>
        </p:scale>
        <p:origin x="-1572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30/04/2018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823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30/04/2018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8604448"/>
            <a:ext cx="12954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00" y="-6986"/>
            <a:ext cx="6876000" cy="137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3212976" y="31423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white"/>
                </a:solidFill>
              </a:rPr>
              <a:t>ACCESSOIRES NINTENDO SWITCH</a:t>
            </a:r>
            <a:endParaRPr lang="fr-FR" b="1" dirty="0">
              <a:solidFill>
                <a:prstClr val="white"/>
              </a:solidFill>
            </a:endParaRP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33053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err="1" smtClean="0">
                          <a:latin typeface="+mn-lt"/>
                        </a:rPr>
                        <a:t>Nc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173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108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42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err="1" smtClean="0">
                          <a:latin typeface="+mn-lt"/>
                        </a:rPr>
                        <a:t>Nc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err="1" smtClean="0">
                          <a:latin typeface="+mn-lt"/>
                        </a:rPr>
                        <a:t>nc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err="1" smtClean="0">
                          <a:latin typeface="+mn-lt"/>
                        </a:rPr>
                        <a:t>nc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err="1" smtClean="0">
                          <a:latin typeface="+mn-lt"/>
                        </a:rPr>
                        <a:t>nc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smtClean="0">
                          <a:latin typeface="+mn-lt"/>
                        </a:rPr>
                        <a:t>6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337566" y="6156176"/>
            <a:ext cx="2538179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>
                <a:solidFill>
                  <a:prstClr val="black"/>
                </a:solidFill>
              </a:rPr>
              <a:t>Ref</a:t>
            </a:r>
            <a:r>
              <a:rPr lang="fr-FR" sz="1050" dirty="0">
                <a:solidFill>
                  <a:prstClr val="black"/>
                </a:solidFill>
              </a:rPr>
              <a:t> </a:t>
            </a:r>
            <a:r>
              <a:rPr lang="fr-FR" sz="1050" dirty="0" err="1" smtClean="0">
                <a:solidFill>
                  <a:prstClr val="black"/>
                </a:solidFill>
              </a:rPr>
              <a:t>Innelec</a:t>
            </a:r>
            <a:r>
              <a:rPr lang="fr-FR" sz="1050" dirty="0" smtClean="0">
                <a:solidFill>
                  <a:prstClr val="black"/>
                </a:solidFill>
              </a:rPr>
              <a:t> : </a:t>
            </a:r>
            <a:r>
              <a:rPr lang="fr-FR" sz="1050" dirty="0">
                <a:solidFill>
                  <a:prstClr val="black"/>
                </a:solidFill>
              </a:rPr>
              <a:t>	61881104474</a:t>
            </a:r>
            <a:endParaRPr lang="fr-FR" sz="1050" dirty="0" smtClean="0">
              <a:solidFill>
                <a:prstClr val="black"/>
              </a:solidFill>
            </a:endParaRPr>
          </a:p>
          <a:p>
            <a:r>
              <a:rPr lang="fr-FR" sz="1050" dirty="0" err="1" smtClean="0">
                <a:solidFill>
                  <a:prstClr val="black"/>
                </a:solidFill>
              </a:rPr>
              <a:t>Gencod</a:t>
            </a:r>
            <a:r>
              <a:rPr lang="fr-FR" sz="1050" dirty="0" smtClean="0">
                <a:solidFill>
                  <a:prstClr val="black"/>
                </a:solidFill>
              </a:rPr>
              <a:t> : </a:t>
            </a:r>
            <a:r>
              <a:rPr lang="fr-FR" sz="1050" dirty="0">
                <a:solidFill>
                  <a:prstClr val="black"/>
                </a:solidFill>
              </a:rPr>
              <a:t>	</a:t>
            </a:r>
            <a:r>
              <a:rPr lang="fr-FR" sz="1050" dirty="0" smtClean="0">
                <a:solidFill>
                  <a:prstClr val="black"/>
                </a:solidFill>
              </a:rPr>
              <a:t>3328170272223</a:t>
            </a:r>
          </a:p>
          <a:p>
            <a:r>
              <a:rPr lang="fr-FR" sz="1050" dirty="0" err="1" smtClean="0">
                <a:solidFill>
                  <a:prstClr val="black"/>
                </a:solidFill>
              </a:rPr>
              <a:t>Deee</a:t>
            </a:r>
            <a:r>
              <a:rPr lang="fr-FR" sz="1050" dirty="0" smtClean="0">
                <a:solidFill>
                  <a:prstClr val="black"/>
                </a:solidFill>
              </a:rPr>
              <a:t> : </a:t>
            </a:r>
            <a:r>
              <a:rPr lang="fr-FR" sz="1050" dirty="0">
                <a:solidFill>
                  <a:prstClr val="black"/>
                </a:solidFill>
              </a:rPr>
              <a:t>	</a:t>
            </a:r>
            <a:r>
              <a:rPr lang="fr-FR" sz="1050" dirty="0" smtClean="0">
                <a:solidFill>
                  <a:prstClr val="black"/>
                </a:solidFill>
              </a:rPr>
              <a:t>0,04€</a:t>
            </a:r>
            <a:endParaRPr lang="fr-FR" sz="1050" dirty="0">
              <a:solidFill>
                <a:prstClr val="black"/>
              </a:solidFill>
            </a:endParaRPr>
          </a:p>
          <a:p>
            <a:r>
              <a:rPr lang="fr-FR" sz="1050" dirty="0">
                <a:solidFill>
                  <a:prstClr val="black"/>
                </a:solidFill>
              </a:rPr>
              <a:t>Prix public généralement constaté : </a:t>
            </a:r>
            <a:r>
              <a:rPr lang="fr-FR" sz="1050" dirty="0" smtClean="0">
                <a:solidFill>
                  <a:prstClr val="black"/>
                </a:solidFill>
              </a:rPr>
              <a:t>19,99€</a:t>
            </a:r>
            <a:endParaRPr lang="fr-FR" sz="1050" dirty="0">
              <a:solidFill>
                <a:prstClr val="black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79262" y="1115616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prstClr val="black"/>
                </a:solidFill>
              </a:rPr>
              <a:t>Ventilateur</a:t>
            </a:r>
            <a:r>
              <a:rPr lang="en-US" sz="2400" b="1" dirty="0" smtClean="0">
                <a:solidFill>
                  <a:prstClr val="black"/>
                </a:solidFill>
              </a:rPr>
              <a:t> de Station Switch*</a:t>
            </a:r>
            <a:endParaRPr lang="fr-FR" sz="2400" b="1" i="1" dirty="0">
              <a:solidFill>
                <a:prstClr val="black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53590" y="4139952"/>
            <a:ext cx="61859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latin typeface="Calibri" panose="020F0502020204030204" pitchFamily="34" charset="0"/>
              </a:rPr>
              <a:t>Caractéristiques techniques :</a:t>
            </a:r>
          </a:p>
          <a:p>
            <a:endParaRPr lang="fr-FR" sz="1200" dirty="0" smtClean="0">
              <a:latin typeface="Calibri" panose="020F0502020204030204" pitchFamily="34" charset="0"/>
            </a:endParaRPr>
          </a:p>
          <a:p>
            <a:r>
              <a:rPr lang="fr-FR" sz="1200" dirty="0" smtClean="0">
                <a:latin typeface="Calibri" panose="020F0502020204030204" pitchFamily="34" charset="0"/>
              </a:rPr>
              <a:t>Le refroidisseur de Switch a flux d'air vers la console de votre commutateur pour assurer des performances optimales</a:t>
            </a:r>
          </a:p>
          <a:p>
            <a:endParaRPr lang="fr-FR" sz="1200" dirty="0" smtClean="0">
              <a:latin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alibri" panose="020F0502020204030204" pitchFamily="34" charset="0"/>
              </a:rPr>
              <a:t>Epouse à la perfection le design de la base  de la Switch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alibri" panose="020F0502020204030204" pitchFamily="34" charset="0"/>
              </a:rPr>
              <a:t>On/ Off s'assure que le ventilateur est actif seulement quand nécessaire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alibri" panose="020F0502020204030204" pitchFamily="34" charset="0"/>
              </a:rPr>
              <a:t>Idéal en espaces confinés ou </a:t>
            </a:r>
            <a:r>
              <a:rPr lang="fr-FR" sz="1200" dirty="0" err="1" smtClean="0">
                <a:latin typeface="Calibri" panose="020F0502020204030204" pitchFamily="34" charset="0"/>
              </a:rPr>
              <a:t>m^me</a:t>
            </a:r>
            <a:r>
              <a:rPr lang="fr-FR" sz="1200" dirty="0" smtClean="0">
                <a:latin typeface="Calibri" panose="020F0502020204030204" pitchFamily="34" charset="0"/>
              </a:rPr>
              <a:t> pour de longues se </a:t>
            </a:r>
            <a:r>
              <a:rPr lang="fr-FR" sz="1200" dirty="0" err="1" smtClean="0">
                <a:latin typeface="Calibri" panose="020F0502020204030204" pitchFamily="34" charset="0"/>
              </a:rPr>
              <a:t>ssions</a:t>
            </a:r>
            <a:r>
              <a:rPr lang="fr-FR" sz="1200" dirty="0" smtClean="0">
                <a:latin typeface="Calibri" panose="020F0502020204030204" pitchFamily="34" charset="0"/>
              </a:rPr>
              <a:t> de jeu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alibri" panose="020F0502020204030204" pitchFamily="34" charset="0"/>
              </a:rPr>
              <a:t>Alimenté par l’USB fixe interne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>
                <a:latin typeface="Calibri" panose="020F0502020204030204" pitchFamily="34" charset="0"/>
              </a:rPr>
              <a:t>Inclut un report d’USB Externe facile d’accès</a:t>
            </a:r>
            <a:endParaRPr lang="fr-FR" sz="1200" dirty="0">
              <a:latin typeface="Calibri" panose="020F050202020403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8640" y="1527919"/>
            <a:ext cx="22971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 smtClean="0">
                <a:solidFill>
                  <a:srgbClr val="777777"/>
                </a:solidFill>
              </a:rPr>
              <a:t>Garder</a:t>
            </a:r>
            <a:r>
              <a:rPr lang="en-US" sz="1400" b="1" dirty="0" smtClean="0">
                <a:solidFill>
                  <a:srgbClr val="777777"/>
                </a:solidFill>
              </a:rPr>
              <a:t> </a:t>
            </a:r>
            <a:r>
              <a:rPr lang="en-US" sz="1400" b="1" dirty="0" err="1" smtClean="0">
                <a:solidFill>
                  <a:srgbClr val="777777"/>
                </a:solidFill>
              </a:rPr>
              <a:t>votre</a:t>
            </a:r>
            <a:r>
              <a:rPr lang="en-US" sz="1400" b="1" dirty="0" smtClean="0">
                <a:solidFill>
                  <a:srgbClr val="777777"/>
                </a:solidFill>
              </a:rPr>
              <a:t> switch au </a:t>
            </a:r>
            <a:r>
              <a:rPr lang="en-US" sz="1400" b="1" dirty="0" err="1" smtClean="0">
                <a:solidFill>
                  <a:srgbClr val="777777"/>
                </a:solidFill>
              </a:rPr>
              <a:t>frais</a:t>
            </a:r>
            <a:r>
              <a:rPr lang="en-US" sz="1400" b="1" smtClean="0">
                <a:solidFill>
                  <a:srgbClr val="777777"/>
                </a:solidFill>
              </a:rPr>
              <a:t>!</a:t>
            </a:r>
            <a:endParaRPr lang="fr-FR" sz="1400" b="1" dirty="0">
              <a:solidFill>
                <a:srgbClr val="777777"/>
              </a:solidFill>
              <a:latin typeface="Avenir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 rot="16200000">
            <a:off x="5744468" y="8023023"/>
            <a:ext cx="178606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Switch ou switch </a:t>
            </a:r>
            <a:r>
              <a:rPr lang="fr-FR" sz="900" dirty="0" err="1" smtClean="0"/>
              <a:t>cradle</a:t>
            </a:r>
            <a:r>
              <a:rPr lang="fr-FR" sz="900" dirty="0" smtClean="0"/>
              <a:t> non inclus</a:t>
            </a:r>
            <a:endParaRPr lang="fr-FR" sz="900" dirty="0"/>
          </a:p>
        </p:txBody>
      </p:sp>
      <p:pic>
        <p:nvPicPr>
          <p:cNvPr id="14" name="Picture 11">
            <a:extLst>
              <a:ext uri="{FF2B5EF4-FFF2-40B4-BE49-F238E27FC236}">
                <a16:creationId xmlns="" xmlns:a16="http://schemas.microsoft.com/office/drawing/2014/main" id="{EF6BFAD8-2778-864F-B266-8CBC76CCD9B8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501" y="1602247"/>
            <a:ext cx="3856393" cy="2906319"/>
          </a:xfrm>
          <a:prstGeom prst="rect">
            <a:avLst/>
          </a:prstGeom>
        </p:spPr>
      </p:pic>
      <p:pic>
        <p:nvPicPr>
          <p:cNvPr id="19" name="Picture 12">
            <a:extLst>
              <a:ext uri="{FF2B5EF4-FFF2-40B4-BE49-F238E27FC236}">
                <a16:creationId xmlns="" xmlns:a16="http://schemas.microsoft.com/office/drawing/2014/main" id="{19590CAD-435A-6A42-AED5-7D1C71CAB085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04929" y="6644242"/>
            <a:ext cx="2604014" cy="1713915"/>
          </a:xfrm>
          <a:prstGeom prst="rect">
            <a:avLst/>
          </a:prstGeom>
        </p:spPr>
      </p:pic>
      <p:pic>
        <p:nvPicPr>
          <p:cNvPr id="23" name="Picture 10">
            <a:extLst>
              <a:ext uri="{FF2B5EF4-FFF2-40B4-BE49-F238E27FC236}">
                <a16:creationId xmlns="" xmlns:a16="http://schemas.microsoft.com/office/drawing/2014/main" id="{452F2195-8A2A-D046-BDDD-5AA3DBEE4BEE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13" y="2163680"/>
            <a:ext cx="1725084" cy="1783452"/>
          </a:xfrm>
          <a:prstGeom prst="rect">
            <a:avLst/>
          </a:prstGeom>
        </p:spPr>
      </p:pic>
      <p:pic>
        <p:nvPicPr>
          <p:cNvPr id="2" name="Picture 2" descr="C:\Users\ach_gao\Desktop\3328170272223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881" y="6078944"/>
            <a:ext cx="1465535" cy="90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027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17374</TotalTime>
  <Words>103</Words>
  <Application>Microsoft Office PowerPoint</Application>
  <PresentationFormat>Affichage à l'écran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Yezi GAO</cp:lastModifiedBy>
  <cp:revision>1435</cp:revision>
  <cp:lastPrinted>2016-09-05T14:58:13Z</cp:lastPrinted>
  <dcterms:created xsi:type="dcterms:W3CDTF">2014-01-14T14:16:22Z</dcterms:created>
  <dcterms:modified xsi:type="dcterms:W3CDTF">2018-04-30T08:13:11Z</dcterms:modified>
</cp:coreProperties>
</file>