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99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  <a:srgbClr val="5A7E96"/>
    <a:srgbClr val="009832"/>
    <a:srgbClr val="00ABC9"/>
    <a:srgbClr val="004A99"/>
    <a:srgbClr val="003399"/>
    <a:srgbClr val="0099CC"/>
    <a:srgbClr val="0000FF"/>
    <a:srgbClr val="3333CC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 varScale="1">
        <p:scale>
          <a:sx n="75" d="100"/>
          <a:sy n="75" d="100"/>
        </p:scale>
        <p:origin x="2246" y="6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31/05/2018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23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31/05/2018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31/05/2018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31/05/2018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31/05/2018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31/05/2018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ch_gao\Desktop\Racketsx2 (2).fw.pn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4" r="9091"/>
          <a:stretch/>
        </p:blipFill>
        <p:spPr bwMode="auto">
          <a:xfrm>
            <a:off x="2936927" y="1317182"/>
            <a:ext cx="3700573" cy="3595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6912" y="8604448"/>
            <a:ext cx="12954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00" y="-6986"/>
            <a:ext cx="6876000" cy="1377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212976" y="3142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prstClr val="white"/>
                </a:solidFill>
              </a:rPr>
              <a:t>ACCESSOIRES NINTENDO SWITCH</a:t>
            </a:r>
          </a:p>
        </p:txBody>
      </p:sp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34304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7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04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044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Poids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(kg)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/>
                        <a:t>Longueur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Largeur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Hauteur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/>
                        <a:t>Quantité</a:t>
                      </a:r>
                      <a:br>
                        <a:rPr lang="fr-FR" sz="900" dirty="0"/>
                      </a:br>
                      <a:r>
                        <a:rPr lang="fr-FR" sz="900" dirty="0"/>
                        <a:t>(pcs)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Unité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>
                          <a:latin typeface="+mn-lt"/>
                        </a:rPr>
                        <a:t>214</a:t>
                      </a: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>
                          <a:latin typeface="+mn-lt"/>
                        </a:rPr>
                        <a:t>124</a:t>
                      </a: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>
                          <a:latin typeface="+mn-lt"/>
                        </a:rPr>
                        <a:t>60</a:t>
                      </a: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>
                          <a:latin typeface="+mn-lt"/>
                        </a:rPr>
                        <a:t>1</a:t>
                      </a: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 err="1">
                          <a:latin typeface="+mn-lt"/>
                        </a:rPr>
                        <a:t>nc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fr-FR" sz="1000" dirty="0">
                          <a:latin typeface="+mn-lt"/>
                        </a:rPr>
                        <a:t>6</a:t>
                      </a:r>
                    </a:p>
                  </a:txBody>
                  <a:tcPr marL="79899" marR="79899" marT="39949" marB="3994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Nc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" name="Rectangle 26"/>
          <p:cNvSpPr/>
          <p:nvPr/>
        </p:nvSpPr>
        <p:spPr>
          <a:xfrm>
            <a:off x="337566" y="6156176"/>
            <a:ext cx="253817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>
                <a:solidFill>
                  <a:prstClr val="black"/>
                </a:solidFill>
              </a:rPr>
              <a:t>Ref</a:t>
            </a:r>
            <a:r>
              <a:rPr lang="fr-FR" sz="1050" dirty="0">
                <a:solidFill>
                  <a:prstClr val="black"/>
                </a:solidFill>
              </a:rPr>
              <a:t> </a:t>
            </a:r>
            <a:r>
              <a:rPr lang="fr-FR" sz="1050" dirty="0" err="1">
                <a:solidFill>
                  <a:prstClr val="black"/>
                </a:solidFill>
              </a:rPr>
              <a:t>Innelec</a:t>
            </a:r>
            <a:r>
              <a:rPr lang="fr-FR" sz="1050" dirty="0">
                <a:solidFill>
                  <a:prstClr val="black"/>
                </a:solidFill>
              </a:rPr>
              <a:t> : 	61881104459 </a:t>
            </a:r>
          </a:p>
          <a:p>
            <a:r>
              <a:rPr lang="fr-FR" sz="1050" dirty="0" err="1">
                <a:solidFill>
                  <a:prstClr val="black"/>
                </a:solidFill>
              </a:rPr>
              <a:t>Gencod</a:t>
            </a:r>
            <a:r>
              <a:rPr lang="fr-FR" sz="1050" dirty="0">
                <a:solidFill>
                  <a:prstClr val="black"/>
                </a:solidFill>
              </a:rPr>
              <a:t> : 	3328170272193</a:t>
            </a:r>
          </a:p>
          <a:p>
            <a:r>
              <a:rPr lang="fr-FR" sz="1050" dirty="0" err="1">
                <a:solidFill>
                  <a:prstClr val="black"/>
                </a:solidFill>
              </a:rPr>
              <a:t>Deee</a:t>
            </a:r>
            <a:r>
              <a:rPr lang="fr-FR" sz="1050" dirty="0">
                <a:solidFill>
                  <a:prstClr val="black"/>
                </a:solidFill>
              </a:rPr>
              <a:t> : 	0,00€</a:t>
            </a:r>
          </a:p>
          <a:p>
            <a:r>
              <a:rPr lang="fr-FR" sz="1050" dirty="0">
                <a:solidFill>
                  <a:prstClr val="black"/>
                </a:solidFill>
              </a:rPr>
              <a:t>Prix public généralement constaté </a:t>
            </a:r>
            <a:r>
              <a:rPr lang="fr-FR" sz="1050">
                <a:solidFill>
                  <a:prstClr val="black"/>
                </a:solidFill>
              </a:rPr>
              <a:t>: 14,99</a:t>
            </a:r>
            <a:r>
              <a:rPr lang="fr-FR" sz="1050" dirty="0">
                <a:solidFill>
                  <a:prstClr val="black"/>
                </a:solidFill>
              </a:rPr>
              <a:t>€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Duo de </a:t>
            </a:r>
            <a:r>
              <a:rPr lang="en-US" sz="2400" b="1" dirty="0" err="1">
                <a:solidFill>
                  <a:prstClr val="black"/>
                </a:solidFill>
              </a:rPr>
              <a:t>raquettes</a:t>
            </a:r>
            <a:r>
              <a:rPr lang="en-US" sz="2400" b="1" dirty="0">
                <a:solidFill>
                  <a:prstClr val="black"/>
                </a:solidFill>
              </a:rPr>
              <a:t> pour </a:t>
            </a:r>
            <a:r>
              <a:rPr lang="en-US" sz="2400" b="1" dirty="0" err="1">
                <a:solidFill>
                  <a:prstClr val="black"/>
                </a:solidFill>
              </a:rPr>
              <a:t>Joycon</a:t>
            </a:r>
            <a:r>
              <a:rPr lang="en-US" sz="2400" b="1" dirty="0">
                <a:solidFill>
                  <a:prstClr val="black"/>
                </a:solidFill>
              </a:rPr>
              <a:t> Switch</a:t>
            </a:r>
            <a:endParaRPr lang="fr-FR" sz="2400" b="1" i="1" dirty="0">
              <a:solidFill>
                <a:prstClr val="black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37566" y="4449688"/>
            <a:ext cx="61859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Caractéristiques techniques :</a:t>
            </a:r>
          </a:p>
          <a:p>
            <a:endParaRPr lang="fr-FR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Pack de deux raquettes parfaites pour les jeux de Tennis sur Switch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Retrouver les sensations du vrai Tennis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Les </a:t>
            </a:r>
            <a:r>
              <a:rPr lang="fr-FR" sz="1200" b="1" dirty="0" err="1"/>
              <a:t>joyCon</a:t>
            </a:r>
            <a:r>
              <a:rPr lang="fr-FR" sz="1200" b="1" dirty="0"/>
              <a:t> insérés conservent un accès total à toutes leurs touches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Design ergonomique pour le confort et la précision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Tête de la raquette ajustable pour le confort de chaque joueur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b="1" dirty="0"/>
              <a:t>System de verrouillage des JoyCon simple et sécurisé.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8640" y="1527919"/>
            <a:ext cx="20585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err="1">
                <a:solidFill>
                  <a:srgbClr val="777777"/>
                </a:solidFill>
              </a:rPr>
              <a:t>Expérience</a:t>
            </a:r>
            <a:r>
              <a:rPr lang="en-US" sz="1400" b="1" dirty="0">
                <a:solidFill>
                  <a:srgbClr val="777777"/>
                </a:solidFill>
              </a:rPr>
              <a:t> de </a:t>
            </a:r>
            <a:r>
              <a:rPr lang="en-US" sz="1400" b="1" dirty="0" err="1">
                <a:solidFill>
                  <a:srgbClr val="777777"/>
                </a:solidFill>
              </a:rPr>
              <a:t>jeu</a:t>
            </a:r>
            <a:r>
              <a:rPr lang="en-US" sz="1400" b="1" dirty="0">
                <a:solidFill>
                  <a:srgbClr val="777777"/>
                </a:solidFill>
              </a:rPr>
              <a:t> unique</a:t>
            </a:r>
            <a:endParaRPr lang="fr-FR" sz="1400" b="1" dirty="0">
              <a:solidFill>
                <a:srgbClr val="777777"/>
              </a:solidFill>
              <a:latin typeface="Avenir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 rot="20935574">
            <a:off x="182479" y="2282732"/>
            <a:ext cx="283603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latin typeface="Agent Orange" panose="00000400000000000000" pitchFamily="2" charset="0"/>
                <a:cs typeface="Agent Orange" panose="00000400000000000000" pitchFamily="2" charset="0"/>
              </a:rPr>
              <a:t>Disponible au </a:t>
            </a:r>
          </a:p>
          <a:p>
            <a:pPr algn="ctr"/>
            <a:r>
              <a:rPr lang="fr-FR" sz="2800" b="1" dirty="0">
                <a:latin typeface="Agent Orange" panose="00000400000000000000" pitchFamily="2" charset="0"/>
                <a:cs typeface="Agent Orange" panose="00000400000000000000" pitchFamily="2" charset="0"/>
              </a:rPr>
              <a:t>Day One !!</a:t>
            </a:r>
          </a:p>
        </p:txBody>
      </p:sp>
      <p:sp>
        <p:nvSpPr>
          <p:cNvPr id="19" name="ZoneTexte 18"/>
          <p:cNvSpPr txBox="1"/>
          <p:nvPr/>
        </p:nvSpPr>
        <p:spPr>
          <a:xfrm rot="16200000">
            <a:off x="6096326" y="8023023"/>
            <a:ext cx="10823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/>
              <a:t>JoyCon non fournis</a:t>
            </a:r>
          </a:p>
        </p:txBody>
      </p:sp>
      <p:pic>
        <p:nvPicPr>
          <p:cNvPr id="15" name="Picture 2" descr="C:\Users\ach_gao\Desktop\3328170272193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77" y="6101349"/>
            <a:ext cx="1249511" cy="77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0273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17317</TotalTime>
  <Words>109</Words>
  <Application>Microsoft Office PowerPoint</Application>
  <PresentationFormat>Affichage à l'écran (4:3)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Agent Orange</vt:lpstr>
      <vt:lpstr>Arial</vt:lpstr>
      <vt:lpstr>Avenir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Thomas Nicodème</cp:lastModifiedBy>
  <cp:revision>1430</cp:revision>
  <cp:lastPrinted>2016-09-05T14:58:13Z</cp:lastPrinted>
  <dcterms:created xsi:type="dcterms:W3CDTF">2014-01-14T14:16:22Z</dcterms:created>
  <dcterms:modified xsi:type="dcterms:W3CDTF">2018-05-31T07:20:32Z</dcterms:modified>
</cp:coreProperties>
</file>