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1"/>
  </p:sldMasterIdLst>
  <p:notesMasterIdLst>
    <p:notesMasterId r:id="rId3"/>
  </p:notesMasterIdLst>
  <p:sldIdLst>
    <p:sldId id="592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02E"/>
    <a:srgbClr val="99CC00"/>
    <a:srgbClr val="00CC00"/>
    <a:srgbClr val="99CC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84258" autoAdjust="0"/>
  </p:normalViewPr>
  <p:slideViewPr>
    <p:cSldViewPr>
      <p:cViewPr>
        <p:scale>
          <a:sx n="90" d="100"/>
          <a:sy n="90" d="100"/>
        </p:scale>
        <p:origin x="-1422" y="-4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2" d="100"/>
        <a:sy n="82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810" y="-101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7" y="0"/>
            <a:ext cx="3077137" cy="512304"/>
          </a:xfrm>
          <a:prstGeom prst="rect">
            <a:avLst/>
          </a:prstGeom>
        </p:spPr>
        <p:txBody>
          <a:bodyPr vert="horz" lIns="94760" tIns="47380" rIns="94760" bIns="47380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18/06/2018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0" tIns="47380" rIns="94760" bIns="4738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600" y="4861156"/>
            <a:ext cx="5680103" cy="4605821"/>
          </a:xfrm>
          <a:prstGeom prst="rect">
            <a:avLst/>
          </a:prstGeom>
        </p:spPr>
        <p:txBody>
          <a:bodyPr vert="horz" lIns="94760" tIns="47380" rIns="94760" bIns="4738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7" y="9720674"/>
            <a:ext cx="3077137" cy="512303"/>
          </a:xfrm>
          <a:prstGeom prst="rect">
            <a:avLst/>
          </a:prstGeom>
        </p:spPr>
        <p:txBody>
          <a:bodyPr vert="horz" lIns="94760" tIns="47380" rIns="94760" bIns="47380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CC720-95F1-486F-924B-C006CA7DFC6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4B8EE-9B0F-41D1-9AC8-7F63368904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9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fl001f1\Partage_Konix\Dukens\Marketing\Visuels\Masque Konix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9"/>
            <a:ext cx="6858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\\fl001f1\DIM\Archives_DIM\DIM\KONIX\LOGOS\LOGO KONIX\PAR_CATEGORIE\KONIX_MOBILITY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830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204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CC720-95F1-486F-924B-C006CA7DFC6F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18/06/2018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4B8EE-9B0F-41D1-9AC8-7F6336890494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99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oneTexte 12"/>
          <p:cNvSpPr txBox="1"/>
          <p:nvPr/>
        </p:nvSpPr>
        <p:spPr>
          <a:xfrm>
            <a:off x="312381" y="3851920"/>
            <a:ext cx="61859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Caractéristiques techniques :</a:t>
            </a:r>
            <a:br>
              <a:rPr lang="fr-FR" sz="1200" b="1" dirty="0"/>
            </a:br>
            <a:r>
              <a:rPr lang="fr-FR" sz="1200" dirty="0"/>
              <a:t/>
            </a:r>
            <a:br>
              <a:rPr lang="fr-FR" sz="1200" dirty="0"/>
            </a:br>
            <a:r>
              <a:rPr lang="fr-FR" sz="1200" dirty="0"/>
              <a:t>- Casque stéréo filaire et ajustable au design très attractif</a:t>
            </a:r>
            <a:br>
              <a:rPr lang="fr-FR" sz="1200" dirty="0"/>
            </a:br>
            <a:r>
              <a:rPr lang="fr-FR" sz="1200" dirty="0"/>
              <a:t>- Diamètre de l'écouteur : 50 mm</a:t>
            </a:r>
            <a:br>
              <a:rPr lang="fr-FR" sz="1200" dirty="0"/>
            </a:br>
            <a:r>
              <a:rPr lang="fr-FR" sz="1200" dirty="0"/>
              <a:t>- Réponse de fréquence : 30 ~ 16000 Hz</a:t>
            </a:r>
            <a:br>
              <a:rPr lang="fr-FR" sz="1200" dirty="0"/>
            </a:br>
            <a:r>
              <a:rPr lang="fr-FR" sz="1200" dirty="0"/>
              <a:t>- Sensibilité : 117 +- 3 dB (1 KHz)</a:t>
            </a:r>
            <a:br>
              <a:rPr lang="fr-FR" sz="1200" dirty="0"/>
            </a:br>
            <a:r>
              <a:rPr lang="fr-FR" sz="1200" dirty="0"/>
              <a:t>- Impédance : 32 Ohm</a:t>
            </a:r>
            <a:br>
              <a:rPr lang="fr-FR" sz="1200" dirty="0"/>
            </a:br>
            <a:r>
              <a:rPr lang="fr-FR" sz="1200" dirty="0"/>
              <a:t>- Puissance minimale d'entrée évaluée : 10 mW ; puissance maximale d'entrée : 30 mW</a:t>
            </a:r>
            <a:br>
              <a:rPr lang="fr-FR" sz="1200" dirty="0"/>
            </a:br>
            <a:r>
              <a:rPr lang="fr-FR" sz="1200" dirty="0"/>
              <a:t>- Connexion : Jack 3.5 mm</a:t>
            </a:r>
            <a:br>
              <a:rPr lang="fr-FR" sz="1200" dirty="0"/>
            </a:br>
            <a:r>
              <a:rPr lang="fr-FR" sz="1200" dirty="0"/>
              <a:t>- Longueur du câble : 1,2 m</a:t>
            </a:r>
            <a:br>
              <a:rPr lang="fr-FR" sz="1200" dirty="0"/>
            </a:br>
            <a:r>
              <a:rPr lang="fr-FR" sz="1200" dirty="0"/>
              <a:t>- Compatible avec </a:t>
            </a:r>
            <a:r>
              <a:rPr lang="fr-FR" sz="1200" dirty="0" smtClean="0"/>
              <a:t>Switch, iOS</a:t>
            </a:r>
            <a:r>
              <a:rPr lang="fr-FR" sz="1200" dirty="0"/>
              <a:t>, Android, </a:t>
            </a:r>
            <a:r>
              <a:rPr lang="fr-FR" sz="1200" dirty="0" smtClean="0"/>
              <a:t>PC</a:t>
            </a:r>
            <a:endParaRPr lang="fr-FR" sz="1100" dirty="0" smtClean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2656" y="6322258"/>
            <a:ext cx="2034123" cy="7078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00" dirty="0" err="1" smtClean="0">
                <a:solidFill>
                  <a:prstClr val="black"/>
                </a:solidFill>
              </a:rPr>
              <a:t>Ref</a:t>
            </a:r>
            <a:r>
              <a:rPr lang="fr-FR" sz="1000" dirty="0" smtClean="0">
                <a:solidFill>
                  <a:prstClr val="black"/>
                </a:solidFill>
              </a:rPr>
              <a:t> </a:t>
            </a:r>
            <a:r>
              <a:rPr lang="fr-FR" sz="1000" dirty="0" err="1" smtClean="0">
                <a:solidFill>
                  <a:prstClr val="black"/>
                </a:solidFill>
              </a:rPr>
              <a:t>Innelec</a:t>
            </a:r>
            <a:r>
              <a:rPr lang="fr-FR" sz="1000" dirty="0">
                <a:solidFill>
                  <a:prstClr val="black"/>
                </a:solidFill>
              </a:rPr>
              <a:t>: 61881103716 </a:t>
            </a:r>
          </a:p>
          <a:p>
            <a:r>
              <a:rPr lang="fr-FR" sz="1000" dirty="0" err="1" smtClean="0">
                <a:solidFill>
                  <a:prstClr val="black"/>
                </a:solidFill>
              </a:rPr>
              <a:t>Gencod</a:t>
            </a:r>
            <a:r>
              <a:rPr lang="fr-FR" sz="1000" dirty="0" smtClean="0">
                <a:solidFill>
                  <a:prstClr val="black"/>
                </a:solidFill>
              </a:rPr>
              <a:t>: 3328170271066</a:t>
            </a:r>
          </a:p>
          <a:p>
            <a:r>
              <a:rPr lang="fr-FR" sz="1000" dirty="0">
                <a:solidFill>
                  <a:prstClr val="black"/>
                </a:solidFill>
              </a:rPr>
              <a:t>PVTTC: </a:t>
            </a:r>
            <a:r>
              <a:rPr lang="fr-FR" sz="1000" dirty="0" smtClean="0">
                <a:solidFill>
                  <a:prstClr val="black"/>
                </a:solidFill>
              </a:rPr>
              <a:t>24.99 €</a:t>
            </a:r>
            <a:r>
              <a:rPr lang="fr-FR" sz="1000" dirty="0">
                <a:solidFill>
                  <a:prstClr val="black"/>
                </a:solidFill>
              </a:rPr>
              <a:t>	</a:t>
            </a:r>
            <a:endParaRPr lang="fr-FR" sz="1000" dirty="0" smtClean="0">
              <a:solidFill>
                <a:prstClr val="black"/>
              </a:solidFill>
            </a:endParaRPr>
          </a:p>
          <a:p>
            <a:r>
              <a:rPr lang="fr-FR" sz="1000" dirty="0" err="1" smtClean="0">
                <a:solidFill>
                  <a:prstClr val="black"/>
                </a:solidFill>
              </a:rPr>
              <a:t>Deee</a:t>
            </a:r>
            <a:r>
              <a:rPr lang="fr-FR" sz="1000" dirty="0" smtClean="0">
                <a:solidFill>
                  <a:prstClr val="black"/>
                </a:solidFill>
              </a:rPr>
              <a:t> :  0,08 €</a:t>
            </a:r>
            <a:endParaRPr lang="fr-FR" sz="1000" dirty="0">
              <a:solidFill>
                <a:prstClr val="black"/>
              </a:solidFill>
            </a:endParaRPr>
          </a:p>
        </p:txBody>
      </p:sp>
      <p:grpSp>
        <p:nvGrpSpPr>
          <p:cNvPr id="20" name="Groupe 19"/>
          <p:cNvGrpSpPr/>
          <p:nvPr/>
        </p:nvGrpSpPr>
        <p:grpSpPr>
          <a:xfrm>
            <a:off x="4827271" y="1187624"/>
            <a:ext cx="1698073" cy="742931"/>
            <a:chOff x="4467231" y="1547664"/>
            <a:chExt cx="1698073" cy="742931"/>
          </a:xfrm>
        </p:grpSpPr>
        <p:sp>
          <p:nvSpPr>
            <p:cNvPr id="21" name="Arrondir un rectangle avec un coin diagonal 20"/>
            <p:cNvSpPr/>
            <p:nvPr/>
          </p:nvSpPr>
          <p:spPr>
            <a:xfrm>
              <a:off x="4467231" y="1547664"/>
              <a:ext cx="1698073" cy="742931"/>
            </a:xfrm>
            <a:prstGeom prst="round2DiagRect">
              <a:avLst/>
            </a:prstGeom>
            <a:solidFill>
              <a:srgbClr val="CC0000"/>
            </a:solidFill>
            <a:ln w="3175"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black"/>
                </a:solidFill>
              </a:endParaRPr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4708108" y="1621413"/>
              <a:ext cx="131318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3600" dirty="0" smtClean="0">
                  <a:solidFill>
                    <a:prstClr val="white"/>
                  </a:solidFill>
                </a:rPr>
                <a:t>24,</a:t>
              </a:r>
              <a:r>
                <a:rPr lang="fr-FR" sz="2400" dirty="0" smtClean="0">
                  <a:solidFill>
                    <a:prstClr val="white"/>
                  </a:solidFill>
                </a:rPr>
                <a:t>99</a:t>
              </a:r>
              <a:r>
                <a:rPr lang="fr-FR" sz="3600" dirty="0" smtClean="0">
                  <a:solidFill>
                    <a:prstClr val="white"/>
                  </a:solidFill>
                </a:rPr>
                <a:t>€</a:t>
              </a:r>
            </a:p>
          </p:txBody>
        </p:sp>
      </p:grpSp>
      <p:graphicFrame>
        <p:nvGraphicFramePr>
          <p:cNvPr id="18" name="Tableau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278492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solidFill>
                      <a:srgbClr val="C00000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dirty="0" smtClean="0"/>
                        <a:t>Unité</a:t>
                      </a:r>
                      <a:endParaRPr lang="fr-FR" sz="1000" dirty="0" smtClean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 smtClean="0">
                          <a:latin typeface="+mn-lt"/>
                        </a:rPr>
                        <a:t>1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Sous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/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7" name="Picture 3" descr="C:\Users\ach_gao\Desktop\fiche produit casque Switch\332817027106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983" y="1403648"/>
            <a:ext cx="2592288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3212976" y="314236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white"/>
                </a:solidFill>
              </a:rPr>
              <a:t>CASQUE NINTENDO </a:t>
            </a:r>
            <a:r>
              <a:rPr lang="fr-FR" b="1" dirty="0">
                <a:solidFill>
                  <a:prstClr val="white"/>
                </a:solidFill>
              </a:rPr>
              <a:t>SWITCH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</a:rPr>
              <a:t>Casque</a:t>
            </a:r>
            <a:r>
              <a:rPr lang="en-US" sz="2400" b="1" dirty="0">
                <a:solidFill>
                  <a:prstClr val="black"/>
                </a:solidFill>
              </a:rPr>
              <a:t> SW-401 Gaming Switch</a:t>
            </a:r>
            <a:endParaRPr lang="fr-FR" sz="2400" b="1" i="1" dirty="0">
              <a:solidFill>
                <a:prstClr val="black"/>
              </a:solidFill>
            </a:endParaRPr>
          </a:p>
        </p:txBody>
      </p:sp>
      <p:pic>
        <p:nvPicPr>
          <p:cNvPr id="11" name="Picture 2" descr="C:\Users\ach_gao\Desktop\332817027106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541" y="6142989"/>
            <a:ext cx="1430508" cy="887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070758"/>
      </p:ext>
    </p:extLst>
  </p:cSld>
  <p:clrMapOvr>
    <a:masterClrMapping/>
  </p:clrMapOvr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9421</TotalTime>
  <Words>34</Words>
  <Application>Microsoft Office PowerPoint</Application>
  <PresentationFormat>Affichage à l'écran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2_Thème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986</cp:revision>
  <cp:lastPrinted>2016-10-20T09:28:12Z</cp:lastPrinted>
  <dcterms:created xsi:type="dcterms:W3CDTF">2014-01-14T14:16:22Z</dcterms:created>
  <dcterms:modified xsi:type="dcterms:W3CDTF">2018-06-18T09:23:29Z</dcterms:modified>
</cp:coreProperties>
</file>