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5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3794FBA0-B12F-434F-8712-FAF6A23CCA2B}">
          <p14:sldIdLst>
            <p14:sldId id="5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 varScale="1">
        <p:scale>
          <a:sx n="86" d="100"/>
          <a:sy n="86" d="100"/>
        </p:scale>
        <p:origin x="-135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</a:t>
            </a:r>
            <a:r>
              <a:rPr lang="fr-FR" sz="1050" dirty="0"/>
              <a:t>61881103302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>Gencod </a:t>
            </a:r>
            <a:r>
              <a:rPr lang="fr-FR" sz="1050" dirty="0"/>
              <a:t>: </a:t>
            </a:r>
            <a:r>
              <a:rPr lang="fr-FR" sz="1050" dirty="0" smtClean="0"/>
              <a:t>3328170270823</a:t>
            </a:r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 0,08 </a:t>
            </a:r>
            <a:r>
              <a:rPr lang="fr-FR" sz="1050" dirty="0"/>
              <a:t>€ 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 smtClean="0"/>
              <a:t>59,99 </a:t>
            </a:r>
            <a:r>
              <a:rPr lang="fr-FR" sz="1050" dirty="0" smtClean="0"/>
              <a:t>€ 	</a:t>
            </a:r>
            <a:endParaRPr lang="fr-FR" sz="105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34125"/>
              </p:ext>
            </p:extLst>
          </p:nvPr>
        </p:nvGraphicFramePr>
        <p:xfrm>
          <a:off x="287402" y="7308304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0649" y="4139952"/>
            <a:ext cx="3528392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1050" b="1" dirty="0"/>
              <a:t/>
            </a:r>
            <a:br>
              <a:rPr lang="fr-FR" sz="1050" b="1" dirty="0"/>
            </a:br>
            <a:endParaRPr lang="fr-FR" sz="1050" b="1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/>
              <a:t>Switches mécaniques  marron optimisées pour l'entrée rapide de </a:t>
            </a:r>
            <a:r>
              <a:rPr lang="fr-FR" sz="800" dirty="0" smtClean="0"/>
              <a:t>commandes.</a:t>
            </a:r>
            <a:endParaRPr lang="fr-FR" sz="8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/>
              <a:t>Clavier </a:t>
            </a:r>
            <a:r>
              <a:rPr lang="fr-FR" sz="800" b="1" dirty="0"/>
              <a:t>mécanique </a:t>
            </a:r>
            <a:r>
              <a:rPr lang="fr-FR" sz="800" dirty="0"/>
              <a:t>AZERTY </a:t>
            </a:r>
            <a:r>
              <a:rPr lang="fr-FR" sz="800" dirty="0">
                <a:cs typeface="Andalus" panose="02020603050405020304" pitchFamily="18" charset="-78"/>
              </a:rPr>
              <a:t>standard de 105 </a:t>
            </a:r>
            <a:r>
              <a:rPr lang="fr-FR" sz="800" dirty="0" smtClean="0">
                <a:cs typeface="Andalus" panose="02020603050405020304" pitchFamily="18" charset="-78"/>
              </a:rPr>
              <a:t>touches.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 smtClean="0">
                <a:cs typeface="Andalus" panose="02020603050405020304" pitchFamily="18" charset="-78"/>
              </a:rPr>
              <a:t>Macros : 5 touches programmables directement sur le clavier.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b="1" dirty="0" smtClean="0"/>
              <a:t>Rétroéclairage </a:t>
            </a:r>
            <a:r>
              <a:rPr lang="fr-FR" sz="800" b="1" dirty="0"/>
              <a:t>de l’intérieur des </a:t>
            </a:r>
            <a:r>
              <a:rPr lang="fr-FR" sz="800" b="1" dirty="0" smtClean="0"/>
              <a:t>touches </a:t>
            </a:r>
            <a:r>
              <a:rPr lang="fr-FR" sz="800" dirty="0" smtClean="0"/>
              <a:t>rouge, avec  un choix de 6 effets de lumineux.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 smtClean="0"/>
              <a:t>Intensité et vitesse des effets lumineux réglables.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b="1" dirty="0"/>
              <a:t>Anti-</a:t>
            </a:r>
            <a:r>
              <a:rPr lang="fr-FR" sz="800" b="1" dirty="0" err="1"/>
              <a:t>ghosting</a:t>
            </a:r>
            <a:r>
              <a:rPr lang="fr-FR" sz="800" b="1" dirty="0"/>
              <a:t> </a:t>
            </a:r>
            <a:r>
              <a:rPr lang="fr-FR" sz="800" dirty="0"/>
              <a:t>complet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/>
              <a:t>Raccourcis multimédia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 smtClean="0">
                <a:cs typeface="Andalus" panose="02020603050405020304" pitchFamily="18" charset="-78"/>
              </a:rPr>
              <a:t>Aspect carbone et repose poignet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b="1" dirty="0"/>
              <a:t>Touches de déplacement permutables </a:t>
            </a:r>
            <a:r>
              <a:rPr lang="fr-FR" sz="800" dirty="0"/>
              <a:t>(Touches directionnelles/ZQSD)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b="1" dirty="0"/>
              <a:t>Verrouillage possible </a:t>
            </a:r>
            <a:r>
              <a:rPr lang="fr-FR" sz="800" dirty="0"/>
              <a:t>des touches Windows 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>
                <a:solidFill>
                  <a:prstClr val="black"/>
                </a:solidFill>
              </a:rPr>
              <a:t>Cordon </a:t>
            </a:r>
            <a:r>
              <a:rPr lang="fr-FR" sz="800" dirty="0" smtClean="0">
                <a:solidFill>
                  <a:prstClr val="black"/>
                </a:solidFill>
              </a:rPr>
              <a:t>tressé noir 1.8m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800" dirty="0"/>
              <a:t>Compatible avec Windows </a:t>
            </a:r>
            <a:r>
              <a:rPr lang="fr-FR" sz="800" dirty="0" smtClean="0"/>
              <a:t>7/8/10</a:t>
            </a:r>
            <a:endParaRPr lang="fr-FR" sz="800" b="1" dirty="0"/>
          </a:p>
          <a:p>
            <a:pPr marL="171450" indent="-171450">
              <a:buFont typeface="Calibri" panose="020F0502020204030204" pitchFamily="34" charset="0"/>
              <a:buChar char="‐"/>
            </a:pPr>
            <a:endParaRPr lang="fr-FR" sz="800" dirty="0" smtClean="0"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Clavier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mécanique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rétroéclairé 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8640" y="1072482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Vanaheim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49567" y="5504622"/>
            <a:ext cx="2808311" cy="415498"/>
          </a:xfrm>
          <a:prstGeom prst="rect">
            <a:avLst/>
          </a:prstGeom>
          <a:noFill/>
        </p:spPr>
        <p:txBody>
          <a:bodyPr wrap="square" numCol="1" rtlCol="0" anchor="b">
            <a:spAutoFit/>
          </a:bodyPr>
          <a:lstStyle/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15" b="28492"/>
          <a:stretch/>
        </p:blipFill>
        <p:spPr>
          <a:xfrm>
            <a:off x="909281" y="1907704"/>
            <a:ext cx="4032031" cy="1967332"/>
          </a:xfrm>
          <a:prstGeom prst="rect">
            <a:avLst/>
          </a:prstGeom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22072"/>
              </p:ext>
            </p:extLst>
          </p:nvPr>
        </p:nvGraphicFramePr>
        <p:xfrm>
          <a:off x="3706232" y="4067944"/>
          <a:ext cx="2963810" cy="349329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52157"/>
                <a:gridCol w="1511653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principales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6397" marR="76397" marT="38199" marB="381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clavier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Mécanique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 de touches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err="1" smtClean="0">
                          <a:solidFill>
                            <a:schemeClr val="tx1"/>
                          </a:solidFill>
                        </a:rPr>
                        <a:t>Switchs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</a:rPr>
                        <a:t> mécaniques marron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Anti-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ghosting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Complet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Verrouillage de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touche Windows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Touches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multimédia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Inversion des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touches directionnelles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Rouge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Connexion</a:t>
                      </a:r>
                      <a:endParaRPr lang="fr-FR" sz="9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Type de connexion</a:t>
                      </a: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Interface 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371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1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Configuration requise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</a:t>
                      </a:r>
                      <a:r>
                        <a:rPr lang="fr-FR" sz="900" dirty="0" smtClean="0"/>
                        <a:t>7/8/10</a:t>
                      </a:r>
                      <a:endParaRPr lang="fr-FR" sz="900" dirty="0"/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+mj-lt"/>
                        </a:rPr>
                        <a:t>Garantie</a:t>
                      </a:r>
                      <a:endParaRPr lang="fr-FR" sz="900" dirty="0">
                        <a:latin typeface="+mj-lt"/>
                      </a:endParaRPr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3 ans</a:t>
                      </a:r>
                      <a:endParaRPr lang="fr-FR" sz="900" dirty="0"/>
                    </a:p>
                  </a:txBody>
                  <a:tcPr marL="76397" marR="76397" marT="38199" marB="381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84" y="6228184"/>
            <a:ext cx="1673040" cy="10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17334</TotalTime>
  <Words>72</Words>
  <Application>Microsoft Office PowerPoint</Application>
  <PresentationFormat>Affichage à l'écran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1262</cp:revision>
  <cp:lastPrinted>2016-10-20T15:37:38Z</cp:lastPrinted>
  <dcterms:created xsi:type="dcterms:W3CDTF">2014-01-14T14:16:22Z</dcterms:created>
  <dcterms:modified xsi:type="dcterms:W3CDTF">2018-02-14T11:45:29Z</dcterms:modified>
</cp:coreProperties>
</file>