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10" d="100"/>
          <a:sy n="110" d="100"/>
        </p:scale>
        <p:origin x="-834" y="8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82195" cy="7617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61881103235 </a:t>
            </a:r>
            <a:endParaRPr lang="fr-FR" sz="1050" dirty="0" smtClean="0"/>
          </a:p>
          <a:p>
            <a:r>
              <a:rPr lang="fr-FR" sz="1050" dirty="0" err="1" smtClean="0"/>
              <a:t>Gencod</a:t>
            </a:r>
            <a:r>
              <a:rPr lang="fr-FR" sz="1050" dirty="0" smtClean="0"/>
              <a:t> : </a:t>
            </a:r>
            <a:r>
              <a:rPr lang="fr-FR" sz="1200" dirty="0"/>
              <a:t>3328170270755 </a:t>
            </a:r>
            <a:endParaRPr lang="fr-FR" sz="1200" dirty="0" smtClean="0"/>
          </a:p>
          <a:p>
            <a:r>
              <a:rPr lang="fr-FR" sz="1050" dirty="0" smtClean="0"/>
              <a:t>Deee </a:t>
            </a:r>
            <a:r>
              <a:rPr lang="fr-FR" sz="1050" smtClean="0"/>
              <a:t>: </a:t>
            </a:r>
            <a:r>
              <a:rPr lang="fr-FR" sz="1050" smtClean="0"/>
              <a:t>0,08</a:t>
            </a:r>
            <a:r>
              <a:rPr lang="fr-FR" sz="1050" dirty="0" smtClean="0"/>
              <a:t>	 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</a:t>
            </a:r>
            <a:r>
              <a:rPr lang="fr-FR" sz="1050" dirty="0">
                <a:solidFill>
                  <a:prstClr val="black"/>
                </a:solidFill>
              </a:rPr>
              <a:t>public généralement </a:t>
            </a:r>
            <a:r>
              <a:rPr lang="fr-FR" sz="1050" dirty="0" smtClean="0">
                <a:solidFill>
                  <a:prstClr val="black"/>
                </a:solidFill>
              </a:rPr>
              <a:t>constaté: 39,99</a:t>
            </a:r>
            <a:r>
              <a:rPr lang="fr-FR" sz="1050" dirty="0" smtClean="0"/>
              <a:t>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38887"/>
              </p:ext>
            </p:extLst>
          </p:nvPr>
        </p:nvGraphicFramePr>
        <p:xfrm>
          <a:off x="337096" y="7092280"/>
          <a:ext cx="3737461" cy="13559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33405"/>
                <a:gridCol w="633405"/>
                <a:gridCol w="630382"/>
                <a:gridCol w="633405"/>
                <a:gridCol w="573459"/>
                <a:gridCol w="633405"/>
              </a:tblGrid>
              <a:tr h="294238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smtClean="0"/>
                        <a:t>Longueur</a:t>
                      </a:r>
                      <a:br>
                        <a:rPr lang="fr-FR" sz="900" smtClean="0"/>
                      </a:br>
                      <a:r>
                        <a:rPr lang="fr-FR" sz="90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smtClean="0"/>
                        <a:t>Largeur</a:t>
                      </a:r>
                      <a:br>
                        <a:rPr lang="fr-FR" sz="900" smtClean="0"/>
                      </a:br>
                      <a:r>
                        <a:rPr lang="fr-FR" sz="900" smtClean="0"/>
                        <a:t>(mm)</a:t>
                      </a:r>
                      <a:endParaRPr lang="fr-FR" sz="900" dirty="0" smtClean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smtClean="0"/>
                        <a:t>Hauteur</a:t>
                      </a:r>
                      <a:br>
                        <a:rPr lang="fr-FR" sz="900" smtClean="0"/>
                      </a:br>
                      <a:r>
                        <a:rPr lang="fr-FR" sz="900" smtClean="0"/>
                        <a:t>(mm)</a:t>
                      </a:r>
                      <a:endParaRPr lang="fr-FR" sz="900" dirty="0" smtClean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smtClean="0"/>
                        <a:t>Quantité</a:t>
                      </a:r>
                      <a:br>
                        <a:rPr lang="fr-FR" sz="900" smtClean="0"/>
                      </a:br>
                      <a:r>
                        <a:rPr lang="fr-FR" sz="900" smtClean="0"/>
                        <a:t>(pcs)</a:t>
                      </a:r>
                      <a:endParaRPr lang="fr-FR" sz="900" dirty="0" smtClean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1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1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57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72864" y="849980"/>
            <a:ext cx="6715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Matura MT Script Capitals" panose="03020802060602070202" pitchFamily="66" charset="0"/>
              </a:rPr>
              <a:t>Casque </a:t>
            </a:r>
            <a:r>
              <a:rPr lang="fr-FR" sz="2000" dirty="0" smtClean="0">
                <a:latin typeface="Matura MT Script Capitals" panose="03020802060602070202" pitchFamily="66" charset="0"/>
              </a:rPr>
              <a:t> Drakkar </a:t>
            </a:r>
            <a:r>
              <a:rPr lang="fr-FR" sz="2000" b="1" dirty="0" smtClean="0">
                <a:latin typeface="Mariah" pitchFamily="2" charset="0"/>
              </a:rPr>
              <a:t>Hifi</a:t>
            </a:r>
            <a:r>
              <a:rPr lang="fr-FR" sz="2000" dirty="0" smtClean="0">
                <a:latin typeface="Matura MT Script Capitals" panose="03020802060602070202" pitchFamily="66" charset="0"/>
              </a:rPr>
              <a:t> </a:t>
            </a:r>
            <a:r>
              <a:rPr lang="fr-FR" sz="2000" dirty="0">
                <a:latin typeface="Matura MT Script Capitals" panose="03020802060602070202" pitchFamily="66" charset="0"/>
              </a:rPr>
              <a:t>7.1 </a:t>
            </a:r>
            <a:r>
              <a:rPr lang="fr-FR" sz="2000" dirty="0" err="1">
                <a:latin typeface="Matura MT Script Capitals" panose="03020802060602070202" pitchFamily="66" charset="0"/>
              </a:rPr>
              <a:t>Grendel</a:t>
            </a:r>
            <a:r>
              <a:rPr lang="fr-FR" sz="2000" dirty="0">
                <a:latin typeface="Matura MT Script Capitals" panose="03020802060602070202" pitchFamily="66" charset="0"/>
              </a:rPr>
              <a:t>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86010"/>
              </p:ext>
            </p:extLst>
          </p:nvPr>
        </p:nvGraphicFramePr>
        <p:xfrm>
          <a:off x="386764" y="1691680"/>
          <a:ext cx="2538179" cy="280869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00226"/>
                <a:gridCol w="1337953"/>
              </a:tblGrid>
              <a:tr h="204335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>
                          <a:latin typeface="+mj-lt"/>
                        </a:rPr>
                        <a:t>Caractéristiques principales de Casque</a:t>
                      </a:r>
                      <a:r>
                        <a:rPr lang="fr-FR" sz="1000" b="1" i="1" baseline="0" dirty="0" smtClean="0">
                          <a:latin typeface="+mj-lt"/>
                        </a:rPr>
                        <a:t> </a:t>
                      </a:r>
                      <a:endParaRPr lang="fr-FR" sz="1000" b="1" i="1" dirty="0">
                        <a:latin typeface="+mj-lt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5160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casque</a:t>
                      </a:r>
                      <a:endParaRPr lang="fr-FR" sz="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solidFill>
                            <a:schemeClr val="tx1"/>
                          </a:solidFill>
                        </a:rPr>
                        <a:t>Stéréo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160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Haut-parleurs</a:t>
                      </a:r>
                      <a:endParaRPr lang="fr-FR" sz="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160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&amp; Play</a:t>
                      </a:r>
                      <a:endParaRPr lang="fr-FR" sz="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Longueur câble</a:t>
                      </a:r>
                      <a:endParaRPr lang="fr-FR" sz="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</a:rPr>
                        <a:t>1,8 m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Fréquence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20 à 20.000 Hz 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Rétro-éclairage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fr-FR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rouge</a:t>
                      </a:r>
                      <a:endParaRPr lang="fr-FR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</a:t>
                      </a:r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 écouteurs</a:t>
                      </a:r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mm</a:t>
                      </a:r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1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6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6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5160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16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8513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+mj-lt"/>
                        </a:rPr>
                        <a:t>Configuration requise </a:t>
                      </a:r>
                      <a:endParaRPr lang="fr-FR" sz="8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Compatible avec Windows XP/Vista/7/8/10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vte_ghulam\Desktop\nouveauté fiche produit\gencod new2017-2018\332817027075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0" y="6052603"/>
            <a:ext cx="1279188" cy="7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221088" y="444835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D452FA42-5696-4FBD-A46F-B2A0C10428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7" t="8548" r="11250"/>
          <a:stretch/>
        </p:blipFill>
        <p:spPr>
          <a:xfrm>
            <a:off x="3356992" y="1547664"/>
            <a:ext cx="3116082" cy="38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16765</TotalTime>
  <Words>76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1250</cp:revision>
  <cp:lastPrinted>2016-10-20T15:37:38Z</cp:lastPrinted>
  <dcterms:created xsi:type="dcterms:W3CDTF">2014-01-14T14:16:22Z</dcterms:created>
  <dcterms:modified xsi:type="dcterms:W3CDTF">2018-01-22T13:31:30Z</dcterms:modified>
</cp:coreProperties>
</file>