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3"/>
  </p:notesMasterIdLst>
  <p:sldIdLst>
    <p:sldId id="580" r:id="rId2"/>
  </p:sldIdLst>
  <p:sldSz cx="6858000" cy="9144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6E0A"/>
    <a:srgbClr val="FF9933"/>
    <a:srgbClr val="003399"/>
    <a:srgbClr val="0429C8"/>
    <a:srgbClr val="336699"/>
    <a:srgbClr val="0033CC"/>
    <a:srgbClr val="6C89A4"/>
    <a:srgbClr val="4D6F73"/>
    <a:srgbClr val="0099CC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5BE263C-DBD7-4A20-BB59-AAB30ACAA65A}" styleName="Style moyen 3 - 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8603FDC-E32A-4AB5-989C-0864C3EAD2B8}" styleName="Style à thème 2 - Accentuation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E171933-4619-4E11-9A3F-F7608DF75F80}" styleName="Style moyen 1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93D81CF-94F2-401A-BA57-92F5A7B2D0C5}" styleName="Style moye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1" autoAdjust="0"/>
    <p:restoredTop sz="99767" autoAdjust="0"/>
  </p:normalViewPr>
  <p:slideViewPr>
    <p:cSldViewPr>
      <p:cViewPr>
        <p:scale>
          <a:sx n="100" d="100"/>
          <a:sy n="100" d="100"/>
        </p:scale>
        <p:origin x="-1056" y="93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4" d="100"/>
        <a:sy n="64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71" y="-77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0506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AAF07422-949C-44B2-BFCB-3D69D378FB18}" type="datetimeFigureOut">
              <a:rPr lang="fr-FR" smtClean="0"/>
              <a:t>03/08/2018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68350"/>
            <a:ext cx="287655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599" y="4861155"/>
            <a:ext cx="5680103" cy="4605821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0506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DEE9902B-5662-47CB-8EBC-8BB131E641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4887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74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03/08/2018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45638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\\FL001F1\web_upload\Mario_Lacroix\fonds_konix\fond_konix-PC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-36512"/>
            <a:ext cx="6907774" cy="5180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\\fl001f1\DIM\Archives_DIM\DIM\KONIX\LOGOS\LOGO KONIX\PAR_CATEGORIE\KONIX_GAMING_P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07539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-36512"/>
            <a:ext cx="6889022" cy="5166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\\fl001f1\DIM\Archives_DIM\DIM\KONIX\LOGOS\LOGO KONIX\PAR_CATEGORIE\KONIX_GAMING_P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33569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\\FL001F1\web_upload\Mario_Lacroix\fonds_konix\fond_konix-SONY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1"/>
            <a:ext cx="6907774" cy="5220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\\fl001f1\DIM\Archives_DIM\DIM\KONIX\LOGOS\LOGO KONIX\PAR_CATEGORIE\KONIX_GAMING_SONY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59527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\\FL001F1\web_upload\Mario_Lacroix\fonds_konix\fond_konix-xbox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959" y="-36512"/>
            <a:ext cx="6878960" cy="5159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\\fl001f1\DIM\Archives_DIM\DIM\KONIX\LOGOS\LOGO KONIX\PAR_CATEGORIE\KONIX_GAMING_XBOX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5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1936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5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92" y="364074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5" y="1913474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03/08/2018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928216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03/08/2018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1920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03/08/2018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617767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92"/>
            <a:ext cx="1543050" cy="780203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92"/>
            <a:ext cx="4514850" cy="780203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03/08/2018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75791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03/08/2018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9333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25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03/08/2018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38907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8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8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03/08/2018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8714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4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4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03/08/2018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8610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03/08/2018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67337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03/08/2018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7427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\\FL001F1\web_upload\Mario_Lacroix\fonds_konix\fond_konix-gaming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512"/>
            <a:ext cx="6857999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\\fl001f1\DIM\Archives_DIM\DIM\KONIX\LOGOS\LOGO KONIX\PAR_CATEGORIE\KONIX_GAMING_GENERI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24426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\\FL001F1\web_upload\Mario_Lacroix\fonds_konix\fond_konix-nintendo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512"/>
            <a:ext cx="6858000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\\fl001f1\DIM\Archives_DIM\DIM\KONIX\LOGOS\LOGO KONIX\PAR_CATEGORIE\KONIX_GAMING_NINTENDO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2216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8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41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C5E42-910C-43C7-90C5-433A998A7963}" type="datetimeFigureOut">
              <a:rPr lang="fr-FR" smtClean="0"/>
              <a:t>03/08/2018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41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41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331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12" r:id="rId8"/>
    <p:sldLayoutId id="2147483913" r:id="rId9"/>
    <p:sldLayoutId id="2147483914" r:id="rId10"/>
    <p:sldLayoutId id="2147483917" r:id="rId11"/>
    <p:sldLayoutId id="2147483915" r:id="rId12"/>
    <p:sldLayoutId id="2147483916" r:id="rId13"/>
    <p:sldLayoutId id="2147483908" r:id="rId14"/>
    <p:sldLayoutId id="2147483909" r:id="rId15"/>
    <p:sldLayoutId id="2147483910" r:id="rId16"/>
    <p:sldLayoutId id="2147483911" r:id="rId1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" name="Tableau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6883594"/>
              </p:ext>
            </p:extLst>
          </p:nvPr>
        </p:nvGraphicFramePr>
        <p:xfrm>
          <a:off x="337096" y="7092280"/>
          <a:ext cx="3956000" cy="1386988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670442"/>
                <a:gridCol w="670442"/>
                <a:gridCol w="667242"/>
                <a:gridCol w="670442"/>
                <a:gridCol w="606990"/>
                <a:gridCol w="670442"/>
              </a:tblGrid>
              <a:tr h="324036"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/>
                        <a:t>Poids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(kg)</a:t>
                      </a:r>
                      <a:endParaRPr lang="fr-FR" sz="900" dirty="0"/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/>
                        <a:t>Longueur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(mm)</a:t>
                      </a:r>
                      <a:endParaRPr lang="fr-FR" sz="900" dirty="0"/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/>
                        <a:t>Largeur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(mm)</a:t>
                      </a: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/>
                        <a:t>Hauteur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(mm)</a:t>
                      </a: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/>
                        <a:t>Quantité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(pcs)</a:t>
                      </a: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fr-FR" sz="1000" dirty="0" smtClean="0"/>
                        <a:t>Unité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0,29</a:t>
                      </a:r>
                      <a:endParaRPr lang="fr-FR" sz="1100" dirty="0"/>
                    </a:p>
                  </a:txBody>
                  <a:tcPr marL="74168" marR="74168" marT="37084" marB="3708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175</a:t>
                      </a:r>
                      <a:endParaRPr lang="fr-FR" sz="1100" dirty="0"/>
                    </a:p>
                  </a:txBody>
                  <a:tcPr marL="74168" marR="74168" marT="37084" marB="3708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75</a:t>
                      </a:r>
                      <a:endParaRPr lang="fr-FR" sz="1100" dirty="0"/>
                    </a:p>
                  </a:txBody>
                  <a:tcPr marL="74168" marR="74168" marT="37084" marB="3708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245</a:t>
                      </a:r>
                      <a:endParaRPr lang="fr-FR" sz="1100" dirty="0"/>
                    </a:p>
                  </a:txBody>
                  <a:tcPr marL="74168" marR="74168" marT="37084" marB="3708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1</a:t>
                      </a:r>
                      <a:endParaRPr lang="fr-FR" sz="1100" dirty="0"/>
                    </a:p>
                  </a:txBody>
                  <a:tcPr marL="74168" marR="74168" marT="37084" marB="3708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fr-FR" sz="1000" dirty="0" smtClean="0"/>
                        <a:t>Sous PCB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2</a:t>
                      </a:r>
                      <a:endParaRPr lang="fr-FR" sz="1200" dirty="0"/>
                    </a:p>
                  </a:txBody>
                  <a:tcPr marL="74168" marR="74168" marT="37084" marB="3708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355</a:t>
                      </a:r>
                      <a:endParaRPr lang="fr-FR" sz="1100" dirty="0"/>
                    </a:p>
                  </a:txBody>
                  <a:tcPr marL="74168" marR="74168" marT="37084" marB="3708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215</a:t>
                      </a:r>
                      <a:endParaRPr lang="fr-FR" sz="1100" dirty="0"/>
                    </a:p>
                  </a:txBody>
                  <a:tcPr marL="74168" marR="74168" marT="37084" marB="3708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230</a:t>
                      </a:r>
                      <a:endParaRPr lang="fr-FR" sz="1100" dirty="0"/>
                    </a:p>
                  </a:txBody>
                  <a:tcPr marL="74168" marR="74168" marT="37084" marB="3708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6</a:t>
                      </a:r>
                      <a:endParaRPr lang="fr-FR" sz="1100" dirty="0"/>
                    </a:p>
                  </a:txBody>
                  <a:tcPr marL="74168" marR="74168" marT="37084" marB="3708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/>
                        <a:t>Master PCB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9</a:t>
                      </a:r>
                      <a:endParaRPr lang="fr-FR" sz="1200" dirty="0"/>
                    </a:p>
                  </a:txBody>
                  <a:tcPr marL="74168" marR="74168" marT="37084" marB="3708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450</a:t>
                      </a:r>
                      <a:endParaRPr lang="fr-FR" sz="1100" dirty="0"/>
                    </a:p>
                  </a:txBody>
                  <a:tcPr marL="74168" marR="74168" marT="37084" marB="3708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375</a:t>
                      </a:r>
                      <a:endParaRPr lang="fr-FR" sz="1100" dirty="0"/>
                    </a:p>
                  </a:txBody>
                  <a:tcPr marL="74168" marR="74168" marT="37084" marB="3708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480</a:t>
                      </a:r>
                      <a:endParaRPr lang="fr-FR" sz="1100" dirty="0"/>
                    </a:p>
                  </a:txBody>
                  <a:tcPr marL="74168" marR="74168" marT="37084" marB="3708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24</a:t>
                      </a:r>
                      <a:endParaRPr lang="fr-FR" sz="1100" dirty="0"/>
                    </a:p>
                  </a:txBody>
                  <a:tcPr marL="74168" marR="74168" marT="37084" marB="3708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" name="ZoneTexte 13"/>
          <p:cNvSpPr txBox="1"/>
          <p:nvPr/>
        </p:nvSpPr>
        <p:spPr>
          <a:xfrm>
            <a:off x="260648" y="4473277"/>
            <a:ext cx="6192689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/>
              <a:t>Caractéristiques techniques : </a:t>
            </a:r>
            <a:r>
              <a:rPr lang="fr-FR" sz="1100" b="1" dirty="0"/>
              <a:t/>
            </a:r>
            <a:br>
              <a:rPr lang="fr-FR" sz="1100" b="1" dirty="0"/>
            </a:br>
            <a:endParaRPr lang="fr-FR" sz="1100" b="1" dirty="0"/>
          </a:p>
          <a:p>
            <a:pPr marL="285750" indent="-285750">
              <a:buFont typeface="Calibri" panose="020F0502020204030204" pitchFamily="34" charset="0"/>
              <a:buChar char="‐"/>
            </a:pPr>
            <a:r>
              <a:rPr lang="fr-FR" sz="1100" dirty="0">
                <a:cs typeface="Andalus" panose="02020603050405020304" pitchFamily="18" charset="-78"/>
              </a:rPr>
              <a:t>Manette Drakkar pour les jeux de plateforme, d’action-aventure, de sport ou d’arcade</a:t>
            </a:r>
          </a:p>
          <a:p>
            <a:pPr marL="285750" indent="-285750">
              <a:buFont typeface="Calibri" panose="020F0502020204030204" pitchFamily="34" charset="0"/>
              <a:buChar char="‐"/>
            </a:pPr>
            <a:r>
              <a:rPr lang="fr-FR" sz="1100" dirty="0">
                <a:cs typeface="Andalus" panose="02020603050405020304" pitchFamily="18" charset="-78"/>
              </a:rPr>
              <a:t>Design ergonomique </a:t>
            </a:r>
          </a:p>
          <a:p>
            <a:pPr marL="285750" indent="-285750">
              <a:buFont typeface="Calibri" panose="020F0502020204030204" pitchFamily="34" charset="0"/>
              <a:buChar char="‐"/>
            </a:pPr>
            <a:r>
              <a:rPr lang="fr-FR" sz="1100" dirty="0">
                <a:cs typeface="Andalus" panose="02020603050405020304" pitchFamily="18" charset="-78"/>
              </a:rPr>
              <a:t>Boutons optimisés : Boutons d’action numériques, 2 joysticks avec texture gomme, D-pad à boutons individuels </a:t>
            </a:r>
          </a:p>
          <a:p>
            <a:pPr marL="285750" indent="-285750">
              <a:buFont typeface="Calibri" panose="020F0502020204030204" pitchFamily="34" charset="0"/>
              <a:buChar char="‐"/>
            </a:pPr>
            <a:r>
              <a:rPr lang="fr-FR" sz="1100" dirty="0">
                <a:cs typeface="Andalus" panose="02020603050405020304" pitchFamily="18" charset="-78"/>
              </a:rPr>
              <a:t>Connexion Plug &amp; Play : USB </a:t>
            </a:r>
          </a:p>
          <a:p>
            <a:pPr marL="285750" indent="-285750">
              <a:buFont typeface="Calibri" panose="020F0502020204030204" pitchFamily="34" charset="0"/>
              <a:buChar char="‐"/>
            </a:pPr>
            <a:r>
              <a:rPr lang="fr-FR" sz="1100" dirty="0">
                <a:cs typeface="Andalus" panose="02020603050405020304" pitchFamily="18" charset="-78"/>
              </a:rPr>
              <a:t>Longueur du câble 1,8 </a:t>
            </a:r>
            <a:r>
              <a:rPr lang="fr-FR" sz="1100" dirty="0" smtClean="0">
                <a:cs typeface="Andalus" panose="02020603050405020304" pitchFamily="18" charset="-78"/>
              </a:rPr>
              <a:t>m</a:t>
            </a:r>
            <a:endParaRPr lang="fr-FR" sz="1100" dirty="0">
              <a:cs typeface="Andalus" panose="02020603050405020304" pitchFamily="18" charset="-78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188640" y="1130648"/>
            <a:ext cx="67152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Matura MT Script Capitals" panose="03020802060602070202" pitchFamily="66" charset="0"/>
              </a:rPr>
              <a:t>Drakkar </a:t>
            </a:r>
            <a:r>
              <a:rPr lang="fr-FR" sz="2400" dirty="0">
                <a:latin typeface="Matura MT Script Capitals" panose="03020802060602070202" pitchFamily="66" charset="0"/>
              </a:rPr>
              <a:t>Pad </a:t>
            </a:r>
            <a:r>
              <a:rPr lang="fr-FR" sz="2400" dirty="0" err="1" smtClean="0">
                <a:latin typeface="Matura MT Script Capitals" panose="03020802060602070202" pitchFamily="66" charset="0"/>
              </a:rPr>
              <a:t>Flamblade</a:t>
            </a:r>
            <a:r>
              <a:rPr lang="fr-FR" sz="2400" dirty="0" smtClean="0">
                <a:latin typeface="Matura MT Script Capitals" panose="03020802060602070202" pitchFamily="66" charset="0"/>
              </a:rPr>
              <a:t> </a:t>
            </a:r>
            <a:r>
              <a:rPr lang="fr-FR" sz="2400" dirty="0" err="1">
                <a:latin typeface="Matura MT Script Capitals" panose="03020802060602070202" pitchFamily="66" charset="0"/>
              </a:rPr>
              <a:t>Red</a:t>
            </a:r>
            <a:r>
              <a:rPr lang="fr-FR" sz="2400" dirty="0">
                <a:latin typeface="Matura MT Script Capitals" panose="03020802060602070202" pitchFamily="66" charset="0"/>
              </a:rPr>
              <a:t> 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14757" y="6084168"/>
            <a:ext cx="2610187" cy="7386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fr-FR" sz="1050" dirty="0" smtClean="0"/>
              <a:t>Ref Innelec : </a:t>
            </a:r>
            <a:r>
              <a:rPr lang="fr-FR" sz="1050" dirty="0"/>
              <a:t>	</a:t>
            </a:r>
            <a:r>
              <a:rPr lang="fr-FR" sz="1050" dirty="0" smtClean="0"/>
              <a:t>61881103232	</a:t>
            </a:r>
          </a:p>
          <a:p>
            <a:r>
              <a:rPr lang="fr-FR" sz="1050" dirty="0" smtClean="0"/>
              <a:t>Gencod : </a:t>
            </a:r>
            <a:r>
              <a:rPr lang="fr-FR" sz="1050" dirty="0"/>
              <a:t>	</a:t>
            </a:r>
            <a:r>
              <a:rPr lang="fr-FR" sz="1050" dirty="0" smtClean="0"/>
              <a:t>3328170270748	</a:t>
            </a:r>
          </a:p>
          <a:p>
            <a:r>
              <a:rPr lang="fr-FR" sz="1050" dirty="0" smtClean="0"/>
              <a:t>Deee : 	0,17 €</a:t>
            </a:r>
          </a:p>
          <a:p>
            <a:r>
              <a:rPr lang="fr-FR" sz="1050" dirty="0"/>
              <a:t>Prix public </a:t>
            </a:r>
            <a:r>
              <a:rPr lang="fr-FR" sz="1050" dirty="0" smtClean="0"/>
              <a:t>généralement constaté : 19,99 €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4293096" y="342256"/>
            <a:ext cx="1916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ACCESSOIRES </a:t>
            </a:r>
            <a:r>
              <a:rPr lang="fr-FR" b="1" dirty="0" smtClean="0">
                <a:solidFill>
                  <a:schemeClr val="bg1"/>
                </a:solidFill>
              </a:rPr>
              <a:t>PC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88640" y="1527919"/>
            <a:ext cx="54726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b="1" dirty="0" smtClean="0">
                <a:solidFill>
                  <a:schemeClr val="bg1">
                    <a:lumMod val="50000"/>
                  </a:schemeClr>
                </a:solidFill>
              </a:rPr>
              <a:t>Manette PC </a:t>
            </a:r>
            <a:r>
              <a:rPr lang="fr-FR" sz="1400" b="1" dirty="0" err="1" smtClean="0">
                <a:solidFill>
                  <a:schemeClr val="bg1">
                    <a:lumMod val="50000"/>
                  </a:schemeClr>
                </a:solidFill>
              </a:rPr>
              <a:t>gamer</a:t>
            </a:r>
            <a:endParaRPr lang="fr-FR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10668" y="8854588"/>
            <a:ext cx="183415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/>
              <a:t>*</a:t>
            </a:r>
            <a:r>
              <a:rPr lang="fr-FR" sz="1050" dirty="0" smtClean="0"/>
              <a:t>Prix de vente public conseillé</a:t>
            </a:r>
            <a:endParaRPr lang="fr-FR" sz="1050" dirty="0"/>
          </a:p>
        </p:txBody>
      </p:sp>
      <p:pic>
        <p:nvPicPr>
          <p:cNvPr id="4" name="Picture 2" descr="\\FL001F1\Partage_Konix\2_MARKETING\aa BANQUE VISUELLE\creation code barre indesign + mode d'emploi\3328170270748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8960" y="6024298"/>
            <a:ext cx="1347131" cy="835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\\Fl001f1\base_photos\PRINT_JPG_HD_300DPI_14x14CM\3328170270748.jpg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2" t="11773" r="8623" b="17495"/>
          <a:stretch/>
        </p:blipFill>
        <p:spPr bwMode="auto">
          <a:xfrm>
            <a:off x="560591" y="2051720"/>
            <a:ext cx="2362468" cy="2010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\\Fl001f1\base_photos\PRINT_JPG_HD_300DPI_14x14CM\3328170270748_2.jpg"/>
          <p:cNvPicPr>
            <a:picLocks noChangeAspect="1" noChangeArrowheads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68" t="23969" r="5100" b="28690"/>
          <a:stretch/>
        </p:blipFill>
        <p:spPr bwMode="auto">
          <a:xfrm>
            <a:off x="3546260" y="2426829"/>
            <a:ext cx="2735245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72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16539</TotalTime>
  <Words>46</Words>
  <Application>Microsoft Office PowerPoint</Application>
  <PresentationFormat>Affichage à l'écran (4:3)</PresentationFormat>
  <Paragraphs>37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Sophie daverat</dc:creator>
  <cp:lastModifiedBy>Yezi GAO</cp:lastModifiedBy>
  <cp:revision>1254</cp:revision>
  <cp:lastPrinted>2016-10-20T15:37:38Z</cp:lastPrinted>
  <dcterms:created xsi:type="dcterms:W3CDTF">2014-01-14T14:16:22Z</dcterms:created>
  <dcterms:modified xsi:type="dcterms:W3CDTF">2018-08-03T08:26:40Z</dcterms:modified>
</cp:coreProperties>
</file>