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03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100" d="100"/>
          <a:sy n="100" d="100"/>
        </p:scale>
        <p:origin x="-1056" y="2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757" y="6084168"/>
            <a:ext cx="2682195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>
                <a:solidFill>
                  <a:prstClr val="black"/>
                </a:solidFill>
              </a:rPr>
              <a:t>Ref Innelec : </a:t>
            </a:r>
            <a:r>
              <a:rPr lang="fr-FR" sz="1050" dirty="0" smtClean="0">
                <a:solidFill>
                  <a:prstClr val="black"/>
                </a:solidFill>
              </a:rPr>
              <a:t> </a:t>
            </a:r>
            <a:r>
              <a:rPr lang="fr-FR" sz="1050" dirty="0">
                <a:solidFill>
                  <a:prstClr val="black"/>
                </a:solidFill>
              </a:rPr>
              <a:t>61881103150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smtClean="0">
                <a:solidFill>
                  <a:prstClr val="black"/>
                </a:solidFill>
              </a:rPr>
              <a:t>Gencod : </a:t>
            </a:r>
            <a:r>
              <a:rPr lang="fr-FR" sz="1050" dirty="0" smtClean="0">
                <a:solidFill>
                  <a:prstClr val="black"/>
                </a:solidFill>
              </a:rPr>
              <a:t>3328170270601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</a:t>
            </a:r>
            <a:r>
              <a:rPr lang="fr-FR" sz="1050" smtClean="0">
                <a:solidFill>
                  <a:prstClr val="black"/>
                </a:solidFill>
              </a:rPr>
              <a:t>: </a:t>
            </a:r>
            <a:r>
              <a:rPr lang="fr-FR" sz="1050" smtClean="0">
                <a:solidFill>
                  <a:prstClr val="black"/>
                </a:solidFill>
              </a:rPr>
              <a:t> </a:t>
            </a:r>
            <a:r>
              <a:rPr lang="fr-FR" sz="1050" dirty="0" smtClean="0">
                <a:solidFill>
                  <a:prstClr val="black"/>
                </a:solidFill>
              </a:rPr>
              <a:t>0,04 €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public généralement constaté : 79,99 €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02727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293096" y="251520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PC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3525" y="2525846"/>
            <a:ext cx="2213388" cy="2241924"/>
          </a:xfrm>
          <a:prstGeom prst="rect">
            <a:avLst/>
          </a:prstGeom>
          <a:gradFill>
            <a:gsLst>
              <a:gs pos="0">
                <a:schemeClr val="bg1">
                  <a:alpha val="65000"/>
                </a:schemeClr>
              </a:gs>
              <a:gs pos="50000">
                <a:schemeClr val="bg1">
                  <a:alpha val="52000"/>
                </a:schemeClr>
              </a:gs>
              <a:gs pos="100000">
                <a:schemeClr val="bg1">
                  <a:alpha val="16000"/>
                </a:schemeClr>
              </a:gs>
            </a:gsLst>
            <a:lin ang="5400000" scaled="0"/>
          </a:gradFill>
        </p:spPr>
        <p:txBody>
          <a:bodyPr numCol="1">
            <a:noAutofit/>
          </a:bodyPr>
          <a:lstStyle>
            <a:defPPr>
              <a:defRPr lang="fr-FR"/>
            </a:defPPr>
            <a:lvl1pPr indent="0" algn="r">
              <a:spcBef>
                <a:spcPct val="20000"/>
              </a:spcBef>
              <a:buFont typeface="Arial" panose="020B0604020202020204" pitchFamily="34" charset="0"/>
              <a:buNone/>
              <a:defRPr sz="2400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algn="l">
              <a:spcBef>
                <a:spcPts val="0"/>
              </a:spcBef>
            </a:pPr>
            <a:r>
              <a:rPr lang="fr-FR" sz="1200" b="1" dirty="0" smtClean="0">
                <a:solidFill>
                  <a:prstClr val="black"/>
                </a:solidFill>
                <a:latin typeface="+mj-lt"/>
              </a:rPr>
              <a:t>Caractéristiques techniques: </a:t>
            </a:r>
          </a:p>
          <a:p>
            <a:pPr algn="l">
              <a:spcBef>
                <a:spcPts val="0"/>
              </a:spcBef>
            </a:pPr>
            <a:endParaRPr lang="fr-FR" sz="1200" dirty="0" smtClean="0">
              <a:solidFill>
                <a:prstClr val="black"/>
              </a:solidFill>
              <a:latin typeface="+mj-lt"/>
            </a:endParaRP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Volant </a:t>
            </a:r>
            <a:r>
              <a:rPr lang="fr-FR" sz="1200" smtClean="0">
                <a:solidFill>
                  <a:prstClr val="black"/>
                </a:solidFill>
                <a:latin typeface="+mj-lt"/>
              </a:rPr>
              <a:t>de course,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filaire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10  pour PC,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avec pédale pliable et changement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de vitesse</a:t>
            </a:r>
            <a:endParaRPr lang="fr-FR" sz="1200" dirty="0">
              <a:solidFill>
                <a:prstClr val="black"/>
              </a:solidFill>
              <a:latin typeface="+mj-lt"/>
            </a:endParaRP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+mj-lt"/>
              </a:rPr>
              <a:t>Rotation: 270 °</a:t>
            </a: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Vibration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, Deux moteurs.</a:t>
            </a: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+mj-lt"/>
              </a:rPr>
              <a:t>Sensibilité: Réglable</a:t>
            </a: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+mj-lt"/>
              </a:rPr>
              <a:t>Mode analogique </a:t>
            </a:r>
            <a:r>
              <a:rPr lang="fr-FR" sz="1200" dirty="0" smtClean="0">
                <a:solidFill>
                  <a:prstClr val="black"/>
                </a:solidFill>
                <a:latin typeface="+mj-lt"/>
              </a:rPr>
              <a:t>/numérique</a:t>
            </a:r>
            <a:endParaRPr lang="fr-FR" sz="1200" dirty="0">
              <a:solidFill>
                <a:prstClr val="black"/>
              </a:solidFill>
              <a:latin typeface="+mj-lt"/>
            </a:endParaRPr>
          </a:p>
          <a:p>
            <a:pPr marL="171450" indent="-171450" algn="l" fontAlgn="ctr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  <a:latin typeface="+mj-lt"/>
              </a:rPr>
              <a:t>Pédales et canaux Indicateurs LED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14757" y="929582"/>
            <a:ext cx="574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tura MT Script Capitals" panose="03020802060602070202" pitchFamily="66" charset="0"/>
              </a:rPr>
              <a:t>Volant </a:t>
            </a:r>
            <a:r>
              <a:rPr lang="en-US" sz="2400" dirty="0">
                <a:latin typeface="Matura MT Script Capitals" panose="03020802060602070202" pitchFamily="66" charset="0"/>
              </a:rPr>
              <a:t>de </a:t>
            </a:r>
            <a:r>
              <a:rPr lang="en-US" sz="2400" dirty="0" smtClean="0">
                <a:latin typeface="Matura MT Script Capitals" panose="03020802060602070202" pitchFamily="66" charset="0"/>
              </a:rPr>
              <a:t>course </a:t>
            </a:r>
            <a:r>
              <a:rPr lang="en-US" sz="2400" dirty="0" err="1">
                <a:latin typeface="Matura MT Script Capitals" panose="03020802060602070202" pitchFamily="66" charset="0"/>
              </a:rPr>
              <a:t>Drakkar</a:t>
            </a:r>
            <a:r>
              <a:rPr lang="en-US" sz="2400" dirty="0">
                <a:latin typeface="Matura MT Script Capitals" panose="03020802060602070202" pitchFamily="66" charset="0"/>
              </a:rPr>
              <a:t> </a:t>
            </a:r>
            <a:r>
              <a:rPr lang="fr-FR" sz="2400" smtClean="0">
                <a:latin typeface="Matura MT Script Capitals" panose="03020802060602070202" pitchFamily="66" charset="0"/>
              </a:rPr>
              <a:t>Stýri</a:t>
            </a:r>
            <a:endParaRPr lang="fr-FR" sz="2400" i="1" dirty="0">
              <a:latin typeface="Matura MT Script Capitals" panose="03020802060602070202" pitchFamily="66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478" y="1722001"/>
            <a:ext cx="1988840" cy="1988840"/>
          </a:xfrm>
          <a:prstGeom prst="rect">
            <a:avLst/>
          </a:prstGeom>
        </p:spPr>
      </p:pic>
      <p:pic>
        <p:nvPicPr>
          <p:cNvPr id="16" name="Picture 6" descr="\\FL001F1\Partage_Konix\Laurent\BASE PHOTOS KONIX Provisoire\PRINT_JPG_HD_300DPI_14x14CM\NC1A176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1691680"/>
            <a:ext cx="1780884" cy="178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\\FL001F1\Partage_Konix\Laurent\BASE PHOTOS KONIX Provisoire\PRINT_JPG_HD_300DPI_14x14CM\NC1A177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93" y="3858906"/>
            <a:ext cx="2108335" cy="210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Partage_Konix\2_MARKETING\aa BANQUE VISUELLE\creation code barre indesign + mode d'emploi\332817027060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948" y="5904900"/>
            <a:ext cx="1753370" cy="108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4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16234</TotalTime>
  <Words>44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1260</cp:revision>
  <cp:lastPrinted>2016-10-20T15:37:38Z</cp:lastPrinted>
  <dcterms:created xsi:type="dcterms:W3CDTF">2014-01-14T14:16:22Z</dcterms:created>
  <dcterms:modified xsi:type="dcterms:W3CDTF">2018-01-16T14:02:30Z</dcterms:modified>
</cp:coreProperties>
</file>