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527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0A"/>
    <a:srgbClr val="FF9933"/>
    <a:srgbClr val="003399"/>
    <a:srgbClr val="0429C8"/>
    <a:srgbClr val="336699"/>
    <a:srgbClr val="0033CC"/>
    <a:srgbClr val="6C89A4"/>
    <a:srgbClr val="4D6F73"/>
    <a:srgbClr val="0099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99767" autoAdjust="0"/>
  </p:normalViewPr>
  <p:slideViewPr>
    <p:cSldViewPr>
      <p:cViewPr>
        <p:scale>
          <a:sx n="100" d="100"/>
          <a:sy n="100" d="100"/>
        </p:scale>
        <p:origin x="-1056" y="26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08/01/2018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753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356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952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936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08/01/2018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82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08/01/2018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08/01/2018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7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08/01/2018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08/01/2018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3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08/01/2018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2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442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216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5E42-910C-43C7-90C5-433A998A7963}" type="datetimeFigureOut">
              <a:rPr lang="fr-FR" smtClean="0"/>
              <a:t>08/01/2018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12" r:id="rId8"/>
    <p:sldLayoutId id="2147483913" r:id="rId9"/>
    <p:sldLayoutId id="2147483914" r:id="rId10"/>
    <p:sldLayoutId id="2147483917" r:id="rId11"/>
    <p:sldLayoutId id="2147483915" r:id="rId12"/>
    <p:sldLayoutId id="2147483916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2852936" y="8040578"/>
            <a:ext cx="1221622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sz="1100" dirty="0" smtClean="0">
                <a:solidFill>
                  <a:schemeClr val="bg1"/>
                </a:solidFill>
              </a:rPr>
              <a:t>PRIX PUBLIC CONSEILLÉ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</a:rPr>
              <a:t>29,99</a:t>
            </a:r>
            <a:r>
              <a:rPr lang="fr-FR" b="1" dirty="0">
                <a:solidFill>
                  <a:schemeClr val="bg1"/>
                </a:solidFill>
              </a:rPr>
              <a:t>€ </a:t>
            </a:r>
            <a:endParaRPr lang="fr-FR" b="1" dirty="0" smtClean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14757" y="6084168"/>
            <a:ext cx="2682195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 smtClean="0"/>
              <a:t>Ref </a:t>
            </a:r>
            <a:r>
              <a:rPr lang="fr-FR" sz="1050" dirty="0" err="1" smtClean="0"/>
              <a:t>Innelec</a:t>
            </a:r>
            <a:r>
              <a:rPr lang="fr-FR" sz="1050" dirty="0" smtClean="0"/>
              <a:t> :</a:t>
            </a:r>
            <a:r>
              <a:rPr lang="en-US" sz="1050" dirty="0"/>
              <a:t>61881102893 </a:t>
            </a:r>
            <a:endParaRPr lang="fr-FR" sz="1050" dirty="0" smtClean="0"/>
          </a:p>
          <a:p>
            <a:r>
              <a:rPr lang="fr-FR" sz="1050" dirty="0" err="1" smtClean="0"/>
              <a:t>Gencod</a:t>
            </a:r>
            <a:r>
              <a:rPr lang="fr-FR" sz="1050" dirty="0" smtClean="0"/>
              <a:t> :3328170270304</a:t>
            </a:r>
            <a:endParaRPr lang="fr-FR" sz="1200" dirty="0" smtClean="0"/>
          </a:p>
          <a:p>
            <a:r>
              <a:rPr lang="fr-FR" sz="1050" dirty="0" err="1" smtClean="0"/>
              <a:t>Deee</a:t>
            </a:r>
            <a:r>
              <a:rPr lang="fr-FR" sz="1050" dirty="0" smtClean="0"/>
              <a:t> : 0,08 € </a:t>
            </a:r>
          </a:p>
          <a:p>
            <a:r>
              <a:rPr lang="fr-FR" sz="1050" dirty="0">
                <a:solidFill>
                  <a:prstClr val="black"/>
                </a:solidFill>
              </a:rPr>
              <a:t>Prix public généralement constaté </a:t>
            </a:r>
            <a:r>
              <a:rPr lang="fr-FR" sz="1050">
                <a:solidFill>
                  <a:prstClr val="black"/>
                </a:solidFill>
              </a:rPr>
              <a:t>: </a:t>
            </a:r>
            <a:r>
              <a:rPr lang="fr-FR" sz="1050" smtClean="0">
                <a:solidFill>
                  <a:prstClr val="black"/>
                </a:solidFill>
              </a:rPr>
              <a:t>19,99 </a:t>
            </a:r>
            <a:r>
              <a:rPr lang="fr-FR" sz="1050" dirty="0">
                <a:solidFill>
                  <a:prstClr val="black"/>
                </a:solidFill>
              </a:rPr>
              <a:t>€</a:t>
            </a: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885209"/>
              </p:ext>
            </p:extLst>
          </p:nvPr>
        </p:nvGraphicFramePr>
        <p:xfrm>
          <a:off x="337096" y="7092280"/>
          <a:ext cx="3956000" cy="138698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70442"/>
                <a:gridCol w="670442"/>
                <a:gridCol w="667242"/>
                <a:gridCol w="670442"/>
                <a:gridCol w="606990"/>
                <a:gridCol w="670442"/>
              </a:tblGrid>
              <a:tr h="324036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Poids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(kg)</a:t>
                      </a:r>
                      <a:endParaRPr lang="fr-FR" sz="9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Longueur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  <a:endParaRPr lang="fr-FR" sz="9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Largeur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Hauteur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Quantité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(pcs)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 smtClean="0"/>
                        <a:t>Unité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0,38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170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52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220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1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 smtClean="0"/>
                        <a:t>Sous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1,51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185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220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245</a:t>
                      </a: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4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Master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9,1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570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235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515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24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176992" y="971600"/>
            <a:ext cx="6715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Matura MT Script Capitals" panose="03020802060602070202" pitchFamily="66" charset="0"/>
              </a:rPr>
              <a:t>Souris </a:t>
            </a:r>
            <a:r>
              <a:rPr lang="fr-FR" sz="2400" dirty="0" err="1">
                <a:latin typeface="Matura MT Script Capitals" panose="03020802060602070202" pitchFamily="66" charset="0"/>
              </a:rPr>
              <a:t>Runemaster</a:t>
            </a:r>
            <a:r>
              <a:rPr lang="fr-FR" sz="2400" dirty="0">
                <a:latin typeface="Matura MT Script Capitals" panose="03020802060602070202" pitchFamily="66" charset="0"/>
              </a:rPr>
              <a:t> </a:t>
            </a:r>
            <a:r>
              <a:rPr lang="fr-FR" sz="2400" dirty="0" err="1">
                <a:latin typeface="Matura MT Script Capitals" panose="03020802060602070202" pitchFamily="66" charset="0"/>
              </a:rPr>
              <a:t>Evo</a:t>
            </a:r>
            <a:r>
              <a:rPr lang="fr-FR" sz="2400" dirty="0">
                <a:latin typeface="Matura MT Script Capitals" panose="03020802060602070202" pitchFamily="66" charset="0"/>
              </a:rPr>
              <a:t>  Drakkar 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2104" y="1540461"/>
            <a:ext cx="2882717" cy="4316709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300208" y="2790875"/>
            <a:ext cx="37964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fr-FR" sz="1300" b="1" dirty="0" smtClean="0"/>
              <a:t>Caractéristiques techniques : </a:t>
            </a:r>
            <a:r>
              <a:rPr lang="fr-FR" sz="1100" b="1" dirty="0" smtClean="0"/>
              <a:t/>
            </a:r>
            <a:br>
              <a:rPr lang="fr-FR" sz="1100" b="1" dirty="0" smtClean="0"/>
            </a:br>
            <a:endParaRPr lang="fr-FR" sz="1100" b="1" dirty="0" smtClean="0"/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 smtClean="0"/>
              <a:t>Souris </a:t>
            </a:r>
            <a:r>
              <a:rPr lang="fr-FR" sz="1100" dirty="0"/>
              <a:t>optique filaire 7 boutons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 smtClean="0"/>
              <a:t>Résolution </a:t>
            </a:r>
            <a:r>
              <a:rPr lang="fr-FR" sz="1100" dirty="0"/>
              <a:t>: </a:t>
            </a:r>
            <a:r>
              <a:rPr lang="fr-FR" sz="1100" dirty="0" smtClean="0"/>
              <a:t>500/1000/1500/2000 DPI</a:t>
            </a:r>
            <a:endParaRPr lang="fr-FR" sz="1100" dirty="0"/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 smtClean="0"/>
              <a:t>Couleur </a:t>
            </a:r>
            <a:r>
              <a:rPr lang="fr-FR" sz="1100" dirty="0"/>
              <a:t>de LED différente pour chaque </a:t>
            </a:r>
            <a:r>
              <a:rPr lang="fr-FR" sz="1100" dirty="0" smtClean="0"/>
              <a:t>DPI</a:t>
            </a:r>
            <a:endParaRPr lang="fr-FR" sz="1100" dirty="0"/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 smtClean="0"/>
              <a:t>Bouton changement de fenêtre (ALT+TAB</a:t>
            </a:r>
            <a:r>
              <a:rPr lang="fr-FR" sz="1100" dirty="0"/>
              <a:t>)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 smtClean="0"/>
              <a:t>Câble </a:t>
            </a:r>
            <a:r>
              <a:rPr lang="fr-FR" sz="1100" dirty="0"/>
              <a:t>de 1,8m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 smtClean="0"/>
              <a:t>Compatible </a:t>
            </a:r>
            <a:r>
              <a:rPr lang="fr-FR" sz="1100" dirty="0"/>
              <a:t>Mac, </a:t>
            </a:r>
            <a:r>
              <a:rPr lang="fr-FR" sz="1100" dirty="0" smtClean="0"/>
              <a:t>Windows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/>
              <a:t>LED indicateur  de Dpi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endParaRPr lang="fr-FR" sz="1100" dirty="0"/>
          </a:p>
        </p:txBody>
      </p:sp>
      <p:pic>
        <p:nvPicPr>
          <p:cNvPr id="2" name="Picture 2" descr="\\FL001F1\Partage_Konix\2_MARKETING\aa BANQUE VISUELLE\creation code barre indesign + mode d'emploi\NEW GENCODE\3328170270304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4363" y="6084168"/>
            <a:ext cx="1441358" cy="893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213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16249</TotalTime>
  <Words>55</Words>
  <Application>Microsoft Office PowerPoint</Application>
  <PresentationFormat>Affichage à l'écran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Fatima GHULAM</cp:lastModifiedBy>
  <cp:revision>1253</cp:revision>
  <cp:lastPrinted>2016-10-20T15:37:38Z</cp:lastPrinted>
  <dcterms:created xsi:type="dcterms:W3CDTF">2014-01-14T14:16:22Z</dcterms:created>
  <dcterms:modified xsi:type="dcterms:W3CDTF">2018-01-08T15:42:30Z</dcterms:modified>
</cp:coreProperties>
</file>