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14" r:id="rId2"/>
  </p:sldIdLst>
  <p:sldSz cx="6858000" cy="9144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9767" autoAdjust="0"/>
  </p:normalViewPr>
  <p:slideViewPr>
    <p:cSldViewPr>
      <p:cViewPr varScale="1">
        <p:scale>
          <a:sx n="86" d="100"/>
          <a:sy n="86" d="100"/>
        </p:scale>
        <p:origin x="-156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6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305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797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9" tIns="47385" rIns="94769" bIns="47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18" y="4860402"/>
            <a:ext cx="5682643" cy="4605106"/>
          </a:xfrm>
          <a:prstGeom prst="rect">
            <a:avLst/>
          </a:prstGeom>
        </p:spPr>
        <p:txBody>
          <a:bodyPr vert="horz" lIns="94769" tIns="47385" rIns="94769" bIns="4738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305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/>
          <p:cNvSpPr txBox="1"/>
          <p:nvPr/>
        </p:nvSpPr>
        <p:spPr>
          <a:xfrm>
            <a:off x="17926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Casque</a:t>
            </a:r>
            <a:r>
              <a:rPr lang="en-US" sz="2400" dirty="0" smtClean="0"/>
              <a:t> </a:t>
            </a:r>
            <a:r>
              <a:rPr lang="fr-FR" sz="2400" b="1" dirty="0" smtClean="0"/>
              <a:t>micro XBOX ONE </a:t>
            </a:r>
            <a:endParaRPr lang="fr-FR" sz="24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4176464" y="314236"/>
            <a:ext cx="278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XBOX ONE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2656" y="6300192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	 61881102892     </a:t>
            </a:r>
          </a:p>
          <a:p>
            <a:r>
              <a:rPr lang="fr-FR" sz="1050" dirty="0"/>
              <a:t>Gencod : 	 3328170269902</a:t>
            </a:r>
          </a:p>
          <a:p>
            <a:r>
              <a:rPr lang="fr-FR" sz="1050" dirty="0"/>
              <a:t>Deee : 	 </a:t>
            </a:r>
            <a:r>
              <a:rPr lang="fr-FR" sz="1050" dirty="0" smtClean="0"/>
              <a:t>0,08 </a:t>
            </a:r>
            <a:r>
              <a:rPr lang="fr-FR" sz="1050" dirty="0"/>
              <a:t>€</a:t>
            </a:r>
          </a:p>
          <a:p>
            <a:r>
              <a:rPr lang="fr-FR" sz="1050" dirty="0"/>
              <a:t>Prix public généralement constaté </a:t>
            </a:r>
            <a:r>
              <a:rPr lang="fr-FR" sz="1050"/>
              <a:t>: </a:t>
            </a:r>
            <a:r>
              <a:rPr lang="fr-FR" sz="1050" smtClean="0"/>
              <a:t>12,99</a:t>
            </a:r>
            <a:r>
              <a:rPr lang="fr-FR" sz="1050" dirty="0"/>
              <a:t>€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96658"/>
              </p:ext>
            </p:extLst>
          </p:nvPr>
        </p:nvGraphicFramePr>
        <p:xfrm>
          <a:off x="337096" y="7145452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0,09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4757" y="4616541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400" b="1" dirty="0" smtClean="0">
                <a:solidFill>
                  <a:prstClr val="black"/>
                </a:solidFill>
                <a:latin typeface="+mj-lt"/>
              </a:rPr>
              <a:t>Caractéristiques techniques : </a:t>
            </a:r>
          </a:p>
          <a:p>
            <a:pPr lvl="0"/>
            <a:endParaRPr lang="fr-FR" sz="1400" b="1" dirty="0" smtClean="0">
              <a:solidFill>
                <a:prstClr val="black"/>
              </a:solidFill>
              <a:latin typeface="+mj-lt"/>
            </a:endParaRP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Casque </a:t>
            </a:r>
            <a:r>
              <a:rPr lang="fr-FR" sz="1100" dirty="0">
                <a:solidFill>
                  <a:prstClr val="black"/>
                </a:solidFill>
              </a:rPr>
              <a:t>micro monaural confortable</a:t>
            </a: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100" dirty="0">
                <a:solidFill>
                  <a:prstClr val="black"/>
                </a:solidFill>
              </a:rPr>
              <a:t>Connectique directe à la manette </a:t>
            </a:r>
            <a:r>
              <a:rPr lang="fr-FR" sz="1100" dirty="0" smtClean="0">
                <a:solidFill>
                  <a:prstClr val="black"/>
                </a:solidFill>
              </a:rPr>
              <a:t>Xbox one </a:t>
            </a:r>
            <a:endParaRPr lang="fr-FR" sz="1100" dirty="0">
              <a:solidFill>
                <a:prstClr val="black"/>
              </a:solidFill>
            </a:endParaRP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100" dirty="0">
                <a:solidFill>
                  <a:prstClr val="black"/>
                </a:solidFill>
              </a:rPr>
              <a:t>Télécommande avec réglages multiples</a:t>
            </a: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100" dirty="0">
                <a:solidFill>
                  <a:prstClr val="black"/>
                </a:solidFill>
              </a:rPr>
              <a:t>Micro anti-bruit léger et confortable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42151" y="1423491"/>
            <a:ext cx="671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Casque pour Xbox One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72" t="8165" r="4385" b="3926"/>
          <a:stretch/>
        </p:blipFill>
        <p:spPr bwMode="auto">
          <a:xfrm>
            <a:off x="596419" y="1668972"/>
            <a:ext cx="2923107" cy="281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5" t="39671" r="25656" b="33918"/>
          <a:stretch/>
        </p:blipFill>
        <p:spPr bwMode="auto">
          <a:xfrm>
            <a:off x="4293096" y="3203848"/>
            <a:ext cx="1725676" cy="1011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629" y="5896821"/>
            <a:ext cx="1856910" cy="115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7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17122</TotalTime>
  <Words>57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1294</cp:revision>
  <cp:lastPrinted>2017-04-26T14:40:37Z</cp:lastPrinted>
  <dcterms:created xsi:type="dcterms:W3CDTF">2014-01-14T14:16:22Z</dcterms:created>
  <dcterms:modified xsi:type="dcterms:W3CDTF">2018-01-08T15:50:59Z</dcterms:modified>
</cp:coreProperties>
</file>