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2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5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22/01/2018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121827" y="1844812"/>
            <a:ext cx="33419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Caractéristiques techniques : </a:t>
            </a:r>
          </a:p>
          <a:p>
            <a:endParaRPr lang="fr-FR" sz="1200" b="1" dirty="0"/>
          </a:p>
          <a:p>
            <a:pPr marL="171450" indent="-171450">
              <a:buFontTx/>
              <a:buChar char="-"/>
            </a:pPr>
            <a:r>
              <a:rPr lang="fr-FR" sz="1050" dirty="0" smtClean="0"/>
              <a:t>Puissance de sortie : 2.5W x 2 (THD=10%</a:t>
            </a:r>
            <a:r>
              <a:rPr lang="fr-FR" sz="120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Fréquence : 100 Hz ~ </a:t>
            </a:r>
            <a:r>
              <a:rPr lang="fr-FR" sz="1200" dirty="0" smtClean="0"/>
              <a:t>18KHz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Impédance: 4 Ohm</a:t>
            </a: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r>
              <a:rPr lang="fr-FR" sz="1100" b="1" dirty="0" smtClean="0"/>
              <a:t/>
            </a:r>
            <a:br>
              <a:rPr lang="fr-FR" sz="1100" b="1" dirty="0" smtClean="0"/>
            </a:br>
            <a:endParaRPr lang="fr-FR" sz="1100" dirty="0"/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29,99</a:t>
            </a:r>
            <a:r>
              <a:rPr lang="fr-FR" b="1" dirty="0">
                <a:solidFill>
                  <a:schemeClr val="bg1"/>
                </a:solidFill>
              </a:rPr>
              <a:t>€ </a:t>
            </a:r>
            <a:endParaRPr lang="fr-FR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82195" cy="7617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en-US" sz="1050" dirty="0"/>
              <a:t>61881102891     </a:t>
            </a:r>
            <a:endParaRPr lang="fr-FR" sz="1050" dirty="0" smtClean="0"/>
          </a:p>
          <a:p>
            <a:r>
              <a:rPr lang="fr-FR" sz="1050" dirty="0" smtClean="0"/>
              <a:t>Gencod : </a:t>
            </a:r>
            <a:r>
              <a:rPr lang="en-US" sz="1200" dirty="0"/>
              <a:t>3328170269896</a:t>
            </a:r>
            <a:endParaRPr lang="fr-FR" sz="1200" dirty="0" smtClean="0"/>
          </a:p>
          <a:p>
            <a:r>
              <a:rPr lang="fr-FR" sz="1050" dirty="0" smtClean="0"/>
              <a:t>Deee </a:t>
            </a:r>
            <a:r>
              <a:rPr lang="fr-FR" sz="1050" smtClean="0"/>
              <a:t>: 0,42€</a:t>
            </a:r>
            <a:r>
              <a:rPr lang="fr-FR" sz="1050" dirty="0" smtClean="0"/>
              <a:t>	 </a:t>
            </a: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</a:t>
            </a:r>
            <a:r>
              <a:rPr lang="fr-FR" sz="1050" dirty="0" smtClean="0">
                <a:solidFill>
                  <a:prstClr val="black"/>
                </a:solidFill>
              </a:rPr>
              <a:t>constaté: 29,99€ </a:t>
            </a:r>
            <a:endParaRPr lang="fr-FR" sz="1050" dirty="0" smtClean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354267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0,53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400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60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76992" y="971600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Soundbar </a:t>
            </a:r>
            <a:r>
              <a:rPr lang="fr-FR" sz="2400" dirty="0">
                <a:latin typeface="MarkingPenHeavy" pitchFamily="2" charset="0"/>
              </a:rPr>
              <a:t>Foghorn</a:t>
            </a:r>
            <a:r>
              <a:rPr lang="fr-FR" sz="2400" dirty="0">
                <a:latin typeface="Matura MT Script Capitals" panose="03020802060602070202" pitchFamily="66" charset="0"/>
              </a:rPr>
              <a:t>  </a:t>
            </a:r>
            <a:r>
              <a:rPr lang="fr-FR" sz="2400" dirty="0" smtClean="0">
                <a:latin typeface="Matura MT Script Capitals" panose="03020802060602070202" pitchFamily="66" charset="0"/>
              </a:rPr>
              <a:t>Drakkar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pic>
        <p:nvPicPr>
          <p:cNvPr id="1026" name="Picture 2" descr="\\FL001F1\Partage_Konix\2_MARKETING\aa BANQUE VISUELLE\gencod jpg\332817026989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762" y="6012158"/>
            <a:ext cx="1460513" cy="90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76992" y="3923927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Fonctions spéciales : </a:t>
            </a:r>
          </a:p>
          <a:p>
            <a:endParaRPr lang="fr-FR" sz="1400" dirty="0"/>
          </a:p>
          <a:p>
            <a:pPr marL="171450" indent="-171450">
              <a:buFontTx/>
              <a:buChar char="-"/>
            </a:pPr>
            <a:r>
              <a:rPr lang="fr-FR" sz="1050" dirty="0" smtClean="0"/>
              <a:t>La fonction EQ rend le son plus</a:t>
            </a:r>
          </a:p>
          <a:p>
            <a:r>
              <a:rPr lang="fr-FR" sz="1050" dirty="0" smtClean="0"/>
              <a:t>      gracieux</a:t>
            </a:r>
          </a:p>
          <a:p>
            <a:pPr marL="171450" indent="-171450">
              <a:buFontTx/>
              <a:buChar char="-"/>
            </a:pPr>
            <a:r>
              <a:rPr lang="fr-FR" sz="1050" dirty="0" smtClean="0"/>
              <a:t>Facile à contrôler</a:t>
            </a:r>
          </a:p>
          <a:p>
            <a:pPr marL="171450" indent="-171450">
              <a:buFontTx/>
              <a:buChar char="-"/>
            </a:pPr>
            <a:r>
              <a:rPr lang="fr-FR" sz="1050" dirty="0" smtClean="0"/>
              <a:t>LED bleue et son de haute qualité</a:t>
            </a:r>
          </a:p>
          <a:p>
            <a:r>
              <a:rPr lang="fr-FR" sz="1050" dirty="0" smtClean="0"/>
              <a:t> 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19" b="37600"/>
          <a:stretch/>
        </p:blipFill>
        <p:spPr>
          <a:xfrm>
            <a:off x="2602764" y="3635896"/>
            <a:ext cx="4014335" cy="117139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68" b="36132"/>
          <a:stretch/>
        </p:blipFill>
        <p:spPr>
          <a:xfrm>
            <a:off x="2602765" y="2483768"/>
            <a:ext cx="4014335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16463</TotalTime>
  <Words>73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1264</cp:revision>
  <cp:lastPrinted>2016-10-20T15:37:38Z</cp:lastPrinted>
  <dcterms:created xsi:type="dcterms:W3CDTF">2014-01-14T14:16:22Z</dcterms:created>
  <dcterms:modified xsi:type="dcterms:W3CDTF">2018-01-22T13:51:32Z</dcterms:modified>
</cp:coreProperties>
</file>