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27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98" y="10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16/05/2018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16/05/2018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16/05/2018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16/05/2018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16/05/2018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16/05/2018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16/05/2018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16/05/2018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2" r="15770"/>
          <a:stretch/>
        </p:blipFill>
        <p:spPr>
          <a:xfrm>
            <a:off x="5625828" y="3910710"/>
            <a:ext cx="883289" cy="1378478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802" y="3911851"/>
            <a:ext cx="1406234" cy="140623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0" r="23993"/>
          <a:stretch/>
        </p:blipFill>
        <p:spPr>
          <a:xfrm>
            <a:off x="4553820" y="2755954"/>
            <a:ext cx="1151656" cy="203125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947" y="1497526"/>
            <a:ext cx="1446150" cy="1446150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62556" y="2051720"/>
            <a:ext cx="361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/>
            </a:r>
            <a:br>
              <a:rPr lang="fr-FR" sz="1100" b="1" dirty="0" smtClean="0"/>
            </a:br>
            <a:endParaRPr lang="fr-FR" sz="1100" dirty="0"/>
          </a:p>
        </p:txBody>
      </p:sp>
      <p:sp>
        <p:nvSpPr>
          <p:cNvPr id="29" name="Rectangle 28"/>
          <p:cNvSpPr/>
          <p:nvPr/>
        </p:nvSpPr>
        <p:spPr>
          <a:xfrm>
            <a:off x="2852936" y="8040578"/>
            <a:ext cx="122162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PRIX PUBLIC CONSEILLÉ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29,99</a:t>
            </a:r>
            <a:r>
              <a:rPr lang="fr-FR" b="1" dirty="0">
                <a:solidFill>
                  <a:schemeClr val="bg1"/>
                </a:solidFill>
              </a:rPr>
              <a:t>€ </a:t>
            </a:r>
            <a:endParaRPr lang="fr-FR" b="1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4757" y="6084168"/>
            <a:ext cx="2682195" cy="7617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</a:t>
            </a:r>
            <a:r>
              <a:rPr lang="fr-FR" sz="1050" dirty="0"/>
              <a:t>61881102857</a:t>
            </a:r>
            <a:endParaRPr lang="fr-FR" sz="1050" dirty="0" smtClean="0"/>
          </a:p>
          <a:p>
            <a:r>
              <a:rPr lang="fr-FR" sz="1050" dirty="0" smtClean="0"/>
              <a:t>Gencod : </a:t>
            </a:r>
            <a:r>
              <a:rPr lang="fr-FR" sz="1200" dirty="0" smtClean="0"/>
              <a:t>3328170269872</a:t>
            </a:r>
          </a:p>
          <a:p>
            <a:r>
              <a:rPr lang="fr-FR" sz="1050" dirty="0" smtClean="0"/>
              <a:t>Deee : </a:t>
            </a:r>
            <a:r>
              <a:rPr lang="fr-FR" sz="1050" smtClean="0"/>
              <a:t>0,08</a:t>
            </a:r>
            <a:r>
              <a:rPr lang="fr-FR" sz="1050"/>
              <a:t> </a:t>
            </a:r>
            <a:r>
              <a:rPr lang="fr-FR" sz="1050" dirty="0" smtClean="0"/>
              <a:t>	 </a:t>
            </a:r>
          </a:p>
          <a:p>
            <a:r>
              <a:rPr lang="fr-FR" sz="1050" dirty="0" smtClean="0">
                <a:solidFill>
                  <a:prstClr val="black"/>
                </a:solidFill>
              </a:rPr>
              <a:t>RPP:  29,99 €</a:t>
            </a:r>
            <a:endParaRPr lang="fr-FR" sz="1050" dirty="0" smtClean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885209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0,15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128,4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73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44,5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176992" y="971600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Matura MT Script Capitals" panose="03020802060602070202" pitchFamily="66" charset="0"/>
              </a:rPr>
              <a:t>Souris Heimdall  Drakkar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14757" y="2497996"/>
            <a:ext cx="354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200447"/>
              </p:ext>
            </p:extLst>
          </p:nvPr>
        </p:nvGraphicFramePr>
        <p:xfrm>
          <a:off x="314757" y="2252410"/>
          <a:ext cx="3024336" cy="313961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52157"/>
                <a:gridCol w="1572179"/>
              </a:tblGrid>
              <a:tr h="219868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smtClean="0">
                          <a:latin typeface="+mj-lt"/>
                        </a:rPr>
                        <a:t>Caractéristiques principales</a:t>
                      </a:r>
                      <a:endParaRPr lang="fr-FR" sz="900" b="1" i="1" dirty="0">
                        <a:latin typeface="+mj-lt"/>
                      </a:endParaRPr>
                    </a:p>
                  </a:txBody>
                  <a:tcPr marL="81226" marR="81226" marT="40613" marB="406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Nombre de boutons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9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Software pour configuration des  9 Boutons</a:t>
                      </a:r>
                      <a:r>
                        <a:rPr lang="fr-FR" sz="900" baseline="0" dirty="0" smtClean="0"/>
                        <a:t> </a:t>
                      </a:r>
                      <a:endParaRPr lang="fr-FR" sz="900" dirty="0" smtClean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Résolution 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aseline="0" dirty="0" smtClean="0"/>
                        <a:t>6 niveaux jusqu'à 4000 </a:t>
                      </a:r>
                      <a:r>
                        <a:rPr lang="fr-FR" sz="900" dirty="0" smtClean="0"/>
                        <a:t>DPI</a:t>
                      </a:r>
                      <a:r>
                        <a:rPr lang="fr-FR" sz="900" baseline="0" dirty="0" smtClean="0"/>
                        <a:t> aj</a:t>
                      </a:r>
                      <a:r>
                        <a:rPr lang="fr-FR" sz="900" dirty="0" smtClean="0"/>
                        <a:t>ustable </a:t>
                      </a:r>
                      <a:endParaRPr lang="fr-FR" sz="900" dirty="0"/>
                    </a:p>
                  </a:txBody>
                  <a:tcPr marL="81226" marR="81226" marT="40613" marB="40613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LED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aseline="0" smtClean="0"/>
                        <a:t> oui 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Capteur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aseline="0" dirty="0" smtClean="0"/>
                        <a:t>A3050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371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Connexion</a:t>
                      </a:r>
                      <a:endParaRPr lang="fr-FR" sz="9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Type de connexion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Interface 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USB filaire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+mj-lt"/>
                        </a:rPr>
                        <a:t>Câble  tressé 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371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900" b="1" i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Compatibilité</a:t>
                      </a:r>
                      <a:endParaRPr lang="fr-FR" sz="900" b="1" i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851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Configuration requise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Compatible avec Windows XP/Vista/8/10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Garantie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3 ans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\\FL001F1\Partage_Konix\2_MARKETING\aa BANQUE VISUELLE\creation code barre indesign + mode d'emploi\NEW GENCODE\3328170269872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443" y="6014233"/>
            <a:ext cx="1342322" cy="832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550" y="1497526"/>
            <a:ext cx="1554663" cy="155466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828" y="6156176"/>
            <a:ext cx="2438405" cy="243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1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18379</TotalTime>
  <Words>76</Words>
  <Application>Microsoft Office PowerPoint</Application>
  <PresentationFormat>Affichage à l'écran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1263</cp:revision>
  <cp:lastPrinted>2016-10-20T15:37:38Z</cp:lastPrinted>
  <dcterms:created xsi:type="dcterms:W3CDTF">2014-01-14T14:16:22Z</dcterms:created>
  <dcterms:modified xsi:type="dcterms:W3CDTF">2018-05-16T15:26:12Z</dcterms:modified>
</cp:coreProperties>
</file>