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27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00" d="100"/>
          <a:sy n="100" d="100"/>
        </p:scale>
        <p:origin x="-1056" y="44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08/01/2018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852936" y="8040578"/>
            <a:ext cx="122162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PRIX PUBLIC CONSEILLÉ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29,99</a:t>
            </a:r>
            <a:r>
              <a:rPr lang="fr-FR" b="1" dirty="0">
                <a:solidFill>
                  <a:schemeClr val="bg1"/>
                </a:solidFill>
              </a:rPr>
              <a:t>€ </a:t>
            </a:r>
            <a:endParaRPr lang="fr-FR" b="1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4757" y="6084168"/>
            <a:ext cx="2682195" cy="7617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 </a:t>
            </a:r>
            <a:r>
              <a:rPr lang="en-US" sz="1050" dirty="0"/>
              <a:t>61881102854     </a:t>
            </a:r>
            <a:endParaRPr lang="fr-FR" sz="1050" dirty="0" smtClean="0"/>
          </a:p>
          <a:p>
            <a:r>
              <a:rPr lang="fr-FR" sz="1050" dirty="0" err="1" smtClean="0"/>
              <a:t>Gencod</a:t>
            </a:r>
            <a:r>
              <a:rPr lang="fr-FR" sz="1050" dirty="0" smtClean="0"/>
              <a:t> : </a:t>
            </a:r>
            <a:r>
              <a:rPr lang="en-US" sz="1200" dirty="0"/>
              <a:t>3328170269858</a:t>
            </a:r>
            <a:endParaRPr lang="fr-FR" sz="1200" dirty="0" smtClean="0"/>
          </a:p>
          <a:p>
            <a:r>
              <a:rPr lang="fr-FR" sz="1050" dirty="0" smtClean="0"/>
              <a:t>Deee </a:t>
            </a:r>
            <a:r>
              <a:rPr lang="fr-FR" sz="1050" smtClean="0"/>
              <a:t>: </a:t>
            </a:r>
            <a:r>
              <a:rPr lang="fr-FR" sz="1050" smtClean="0"/>
              <a:t>0,08 </a:t>
            </a:r>
            <a:r>
              <a:rPr lang="fr-FR" sz="1050" dirty="0" smtClean="0"/>
              <a:t>€	 </a:t>
            </a:r>
          </a:p>
          <a:p>
            <a:r>
              <a:rPr lang="fr-FR" sz="1050" dirty="0">
                <a:solidFill>
                  <a:prstClr val="black"/>
                </a:solidFill>
              </a:rPr>
              <a:t>Prix public généralement constaté : </a:t>
            </a:r>
            <a:r>
              <a:rPr lang="fr-FR" sz="1050" dirty="0" smtClean="0">
                <a:solidFill>
                  <a:prstClr val="black"/>
                </a:solidFill>
              </a:rPr>
              <a:t>29,99 </a:t>
            </a:r>
            <a:r>
              <a:rPr lang="fr-FR" sz="1050" dirty="0">
                <a:solidFill>
                  <a:prstClr val="black"/>
                </a:solidFill>
              </a:rPr>
              <a:t>€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279396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0,115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125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63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39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176992" y="971600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Matura MT Script Capitals" panose="03020802060602070202" pitchFamily="66" charset="0"/>
              </a:rPr>
              <a:t>Souris </a:t>
            </a:r>
            <a:r>
              <a:rPr lang="fr-FR" sz="2400" dirty="0" err="1">
                <a:latin typeface="Matura MT Script Capitals" panose="03020802060602070202" pitchFamily="66" charset="0"/>
              </a:rPr>
              <a:t>Berserker</a:t>
            </a:r>
            <a:r>
              <a:rPr lang="fr-FR" sz="2400" dirty="0">
                <a:latin typeface="Matura MT Script Capitals" panose="03020802060602070202" pitchFamily="66" charset="0"/>
              </a:rPr>
              <a:t> Drakkar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229181"/>
              </p:ext>
            </p:extLst>
          </p:nvPr>
        </p:nvGraphicFramePr>
        <p:xfrm>
          <a:off x="442487" y="1881282"/>
          <a:ext cx="3024336" cy="336244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52157"/>
                <a:gridCol w="1572179"/>
              </a:tblGrid>
              <a:tr h="219868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dirty="0" smtClean="0">
                          <a:latin typeface="+mj-lt"/>
                        </a:rPr>
                        <a:t>Caractéristiques principales</a:t>
                      </a:r>
                      <a:endParaRPr lang="fr-FR" sz="900" b="1" i="1" dirty="0">
                        <a:latin typeface="+mj-lt"/>
                      </a:endParaRPr>
                    </a:p>
                  </a:txBody>
                  <a:tcPr marL="81226" marR="81226" marT="40613" marB="406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Nombre de boutons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7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Résolution 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DPI</a:t>
                      </a:r>
                      <a:r>
                        <a:rPr lang="fr-FR" sz="900" baseline="0" dirty="0" smtClean="0"/>
                        <a:t> 1000/2000/3000/4000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Accélération 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20G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Fréquence  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1000 Hz 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+mj-lt"/>
                        </a:rPr>
                        <a:t>Résolution optique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Ajustable </a:t>
                      </a:r>
                      <a:r>
                        <a:rPr lang="fr-FR" sz="900" baseline="0" dirty="0" smtClean="0"/>
                        <a:t> 4</a:t>
                      </a:r>
                      <a:r>
                        <a:rPr lang="fr-FR" sz="900" dirty="0" smtClean="0"/>
                        <a:t> choix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+mj-lt"/>
                        </a:rPr>
                        <a:t>Changement de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+mj-lt"/>
                        </a:rPr>
                        <a:t>résolution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Oui 1000/2000/3000/4000 DPI)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LED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4 couleur 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3371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Connexion</a:t>
                      </a:r>
                      <a:endParaRPr lang="fr-FR" sz="9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Type de connexion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Filaire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Interface 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USB filaire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3371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900" b="1" i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Compatibilité</a:t>
                      </a:r>
                      <a:endParaRPr lang="fr-FR" sz="900" b="1" i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8510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Configuration requise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Compatible avec Windows XP/Vista/8/10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Garantie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3 ans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279" y="1619672"/>
            <a:ext cx="3443412" cy="3443412"/>
          </a:xfrm>
          <a:prstGeom prst="rect">
            <a:avLst/>
          </a:prstGeom>
        </p:spPr>
      </p:pic>
      <p:pic>
        <p:nvPicPr>
          <p:cNvPr id="1026" name="Picture 2" descr="\\FL001F1\Partage_Konix\2_MARKETING\aa BANQUE VISUELLE\creation code barre indesign + mode d'emploi\NEW GENCODE\332817026985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364" y="5892379"/>
            <a:ext cx="1537544" cy="9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1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16267</TotalTime>
  <Words>73</Words>
  <Application>Microsoft Office PowerPoint</Application>
  <PresentationFormat>Affichage à l'écran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1253</cp:revision>
  <cp:lastPrinted>2016-10-20T15:37:38Z</cp:lastPrinted>
  <dcterms:created xsi:type="dcterms:W3CDTF">2014-01-14T14:16:22Z</dcterms:created>
  <dcterms:modified xsi:type="dcterms:W3CDTF">2018-01-08T15:35:56Z</dcterms:modified>
</cp:coreProperties>
</file>