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637" r:id="rId2"/>
  </p:sldIdLst>
  <p:sldSz cx="6858000" cy="9144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2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05" autoAdjust="0"/>
    <p:restoredTop sz="99767" autoAdjust="0"/>
  </p:normalViewPr>
  <p:slideViewPr>
    <p:cSldViewPr>
      <p:cViewPr>
        <p:scale>
          <a:sx n="95" d="100"/>
          <a:sy n="95" d="100"/>
        </p:scale>
        <p:origin x="-462" y="230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69" Type="http://schemas.microsoft.com/office/2015/10/relationships/revisionInfo" Target="revisionInfo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90" y="1"/>
            <a:ext cx="2946400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2" y="4714876"/>
            <a:ext cx="5438775" cy="446722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90" y="9428165"/>
            <a:ext cx="2946400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\\Fl001f1\base_photos\WEB-MAIL_JPG_72DPI_400x400px\3328170269070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024" y="1894279"/>
            <a:ext cx="2656679" cy="2656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79262" y="1115616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prstClr val="black"/>
                </a:solidFill>
              </a:rPr>
              <a:t>Stand vertical </a:t>
            </a:r>
            <a:r>
              <a:rPr lang="fr-FR" sz="2400" b="1" smtClean="0">
                <a:solidFill>
                  <a:prstClr val="black"/>
                </a:solidFill>
              </a:rPr>
              <a:t>multi-fonction</a:t>
            </a:r>
            <a:r>
              <a:rPr lang="fr-FR" sz="2400" b="1" dirty="0" smtClean="0">
                <a:solidFill>
                  <a:prstClr val="black"/>
                </a:solidFill>
              </a:rPr>
              <a:t> PS4 PRO + SLIM  </a:t>
            </a:r>
            <a:endParaRPr lang="fr-FR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8640" y="1527919"/>
            <a:ext cx="25889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prstClr val="white">
                    <a:lumMod val="50000"/>
                  </a:prstClr>
                </a:solidFill>
              </a:rPr>
              <a:t>Rangez, chargez et refroidissez !</a:t>
            </a:r>
            <a:endParaRPr lang="fr-FR" sz="1400" b="1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8210" y="6228184"/>
            <a:ext cx="2645988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>
                <a:solidFill>
                  <a:prstClr val="black"/>
                </a:solidFill>
              </a:rPr>
              <a:t>Ref Innelec :	</a:t>
            </a:r>
            <a:r>
              <a:rPr lang="fr-FR" sz="1050" dirty="0" smtClean="0">
                <a:solidFill>
                  <a:prstClr val="black"/>
                </a:solidFill>
              </a:rPr>
              <a:t>61881102391</a:t>
            </a:r>
            <a:endParaRPr lang="fr-FR" sz="1050" dirty="0">
              <a:solidFill>
                <a:prstClr val="black"/>
              </a:solidFill>
            </a:endParaRPr>
          </a:p>
          <a:p>
            <a:r>
              <a:rPr lang="fr-FR" sz="1050" dirty="0">
                <a:solidFill>
                  <a:prstClr val="black"/>
                </a:solidFill>
              </a:rPr>
              <a:t>Gencod :	</a:t>
            </a:r>
            <a:r>
              <a:rPr lang="fr-FR" sz="1050" dirty="0" smtClean="0">
                <a:solidFill>
                  <a:prstClr val="black"/>
                </a:solidFill>
              </a:rPr>
              <a:t>3328170269070</a:t>
            </a:r>
            <a:endParaRPr lang="fr-FR" sz="1050" dirty="0">
              <a:solidFill>
                <a:prstClr val="black"/>
              </a:solidFill>
            </a:endParaRPr>
          </a:p>
          <a:p>
            <a:r>
              <a:rPr lang="fr-FR" sz="1050" dirty="0">
                <a:solidFill>
                  <a:prstClr val="black"/>
                </a:solidFill>
              </a:rPr>
              <a:t>Deee :                   </a:t>
            </a:r>
            <a:r>
              <a:rPr lang="fr-FR" sz="1050" dirty="0" smtClean="0">
                <a:solidFill>
                  <a:prstClr val="black"/>
                </a:solidFill>
              </a:rPr>
              <a:t>0,04</a:t>
            </a:r>
            <a:endParaRPr lang="fr-FR" sz="1050" dirty="0">
              <a:solidFill>
                <a:prstClr val="black"/>
              </a:solidFill>
            </a:endParaRPr>
          </a:p>
          <a:p>
            <a:r>
              <a:rPr lang="fr-FR" sz="1050" dirty="0">
                <a:solidFill>
                  <a:prstClr val="black"/>
                </a:solidFill>
              </a:rPr>
              <a:t>Prix public généralement constaté : </a:t>
            </a:r>
            <a:r>
              <a:rPr lang="fr-FR" sz="1050" dirty="0" smtClean="0">
                <a:solidFill>
                  <a:prstClr val="black"/>
                </a:solidFill>
              </a:rPr>
              <a:t>29,99</a:t>
            </a:r>
            <a:endParaRPr lang="fr-FR" sz="1050" dirty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763886"/>
              </p:ext>
            </p:extLst>
          </p:nvPr>
        </p:nvGraphicFramePr>
        <p:xfrm>
          <a:off x="337096" y="7092280"/>
          <a:ext cx="3956000" cy="1374824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04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72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704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699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7044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Poids</a:t>
                      </a:r>
                      <a:b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(kg)</a:t>
                      </a:r>
                      <a:endParaRPr lang="fr-F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79883" marR="79883" marT="36934" marB="3693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Longueur</a:t>
                      </a:r>
                      <a:b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(mm)</a:t>
                      </a:r>
                      <a:endParaRPr lang="fr-F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79883" marR="79883" marT="36934" marB="3693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Largeur</a:t>
                      </a:r>
                      <a:b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(mm)</a:t>
                      </a:r>
                      <a:endParaRPr lang="fr-F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79883" marR="79883" marT="36934" marB="3693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Hauteur</a:t>
                      </a:r>
                      <a:b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(mm)</a:t>
                      </a:r>
                      <a:endParaRPr lang="fr-F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79883" marR="79883" marT="36934" marB="3693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Quantité</a:t>
                      </a:r>
                      <a:b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(pcs)</a:t>
                      </a:r>
                      <a:endParaRPr lang="fr-F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79883" marR="79883" marT="36934" marB="3693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6882" marB="3688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Sous</a:t>
                      </a:r>
                      <a:r>
                        <a:rPr lang="fr-FR" sz="1000" baseline="0" dirty="0"/>
                        <a:t> </a:t>
                      </a:r>
                      <a:r>
                        <a:rPr lang="fr-FR" sz="1000" dirty="0"/>
                        <a:t>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6882" marB="3688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6882" marB="3688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60163" y="4550802"/>
            <a:ext cx="4182638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dirty="0">
                <a:solidFill>
                  <a:prstClr val="black"/>
                </a:solidFill>
              </a:rPr>
              <a:t>Caractéristiques techniques : </a:t>
            </a:r>
            <a:br>
              <a:rPr lang="fr-FR" sz="1300" b="1" dirty="0">
                <a:solidFill>
                  <a:prstClr val="black"/>
                </a:solidFill>
              </a:rPr>
            </a:br>
            <a:endParaRPr lang="fr-FR" sz="1300" b="1" dirty="0">
              <a:solidFill>
                <a:prstClr val="black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1100" dirty="0" smtClean="0">
                <a:solidFill>
                  <a:prstClr val="black"/>
                </a:solidFill>
              </a:rPr>
              <a:t>Permet de maintenir la console à la verticale</a:t>
            </a:r>
          </a:p>
          <a:p>
            <a:pPr marL="285750" indent="-285750">
              <a:buFontTx/>
              <a:buChar char="-"/>
            </a:pPr>
            <a:r>
              <a:rPr lang="fr-FR" sz="1100" dirty="0" smtClean="0">
                <a:solidFill>
                  <a:prstClr val="black"/>
                </a:solidFill>
              </a:rPr>
              <a:t>Possibilité</a:t>
            </a:r>
            <a:r>
              <a:rPr lang="en-US" sz="1100" dirty="0" smtClean="0">
                <a:solidFill>
                  <a:prstClr val="black"/>
                </a:solidFill>
              </a:rPr>
              <a:t> d’adapter le socle à la PS4 SLIM ainsi qu’à la PS4 Pro </a:t>
            </a:r>
          </a:p>
          <a:p>
            <a:pPr marL="285750" indent="-285750">
              <a:buFontTx/>
              <a:buChar char="-"/>
            </a:pPr>
            <a:r>
              <a:rPr lang="en-US" sz="1100" dirty="0" smtClean="0">
                <a:solidFill>
                  <a:prstClr val="black"/>
                </a:solidFill>
              </a:rPr>
              <a:t>Permet de charger 2 manettes en simultané </a:t>
            </a:r>
          </a:p>
          <a:p>
            <a:pPr marL="285750" indent="-285750">
              <a:buFontTx/>
              <a:buChar char="-"/>
            </a:pPr>
            <a:r>
              <a:rPr lang="en-US" sz="1100" dirty="0" smtClean="0">
                <a:solidFill>
                  <a:prstClr val="black"/>
                </a:solidFill>
              </a:rPr>
              <a:t>Ventilé par le dessous pour refroidir la console</a:t>
            </a:r>
            <a:endParaRPr lang="en-US" sz="1100" dirty="0">
              <a:solidFill>
                <a:prstClr val="black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100" dirty="0" smtClean="0">
                <a:solidFill>
                  <a:prstClr val="black"/>
                </a:solidFill>
              </a:rPr>
              <a:t>Se branche directement à la console et dispose d’un port USB</a:t>
            </a:r>
          </a:p>
          <a:p>
            <a:pPr marL="285750" indent="-285750">
              <a:buFontTx/>
              <a:buChar char="-"/>
            </a:pPr>
            <a:r>
              <a:rPr lang="fr-FR" sz="1100" dirty="0" smtClean="0">
                <a:solidFill>
                  <a:prstClr val="black"/>
                </a:solidFill>
              </a:rPr>
              <a:t>Vendu au PCB  par 3</a:t>
            </a:r>
          </a:p>
          <a:p>
            <a:pPr marL="285750" indent="-285750">
              <a:buFontTx/>
              <a:buChar char="-"/>
            </a:pPr>
            <a:endParaRPr lang="en-US" sz="1100" dirty="0" smtClean="0">
              <a:solidFill>
                <a:prstClr val="black"/>
              </a:solidFill>
            </a:endParaRPr>
          </a:p>
        </p:txBody>
      </p:sp>
      <p:pic>
        <p:nvPicPr>
          <p:cNvPr id="1026" name="Picture 2" descr="C:\Users\vte_ghulam\Documents\3328170269070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181" y="6132915"/>
            <a:ext cx="1400956" cy="868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FL001F1\Partage_Konix\Laurent\BASE PHOTOS KONIX Provisoire\Preview_Shooting_Konix\NC1A5114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1847302"/>
            <a:ext cx="2703500" cy="270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4860041" y="314236"/>
            <a:ext cx="2097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PS4</a:t>
            </a:r>
          </a:p>
        </p:txBody>
      </p:sp>
      <p:pic>
        <p:nvPicPr>
          <p:cNvPr id="12" name="469EAE0A-B142-4F13-A9C6-284D51910A36" descr="D4036764-25B9-4A98-B5CD-CECB6C8D2E65@innelec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53" y="5672410"/>
            <a:ext cx="1596170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81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17445</TotalTime>
  <Words>31</Words>
  <Application>Microsoft Office PowerPoint</Application>
  <PresentationFormat>Affichage à l'écran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Yezi GAO</cp:lastModifiedBy>
  <cp:revision>1314</cp:revision>
  <cp:lastPrinted>2017-06-08T13:14:17Z</cp:lastPrinted>
  <dcterms:created xsi:type="dcterms:W3CDTF">2014-01-14T14:16:22Z</dcterms:created>
  <dcterms:modified xsi:type="dcterms:W3CDTF">2018-08-30T12:48:21Z</dcterms:modified>
</cp:coreProperties>
</file>