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625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7E96"/>
    <a:srgbClr val="009832"/>
    <a:srgbClr val="00ABC9"/>
    <a:srgbClr val="004A99"/>
    <a:srgbClr val="003399"/>
    <a:srgbClr val="0099CC"/>
    <a:srgbClr val="0000FF"/>
    <a:srgbClr val="3333CC"/>
    <a:srgbClr val="3366FF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0" autoAdjust="0"/>
    <p:restoredTop sz="98738" autoAdjust="0"/>
  </p:normalViewPr>
  <p:slideViewPr>
    <p:cSldViewPr>
      <p:cViewPr>
        <p:scale>
          <a:sx n="91" d="100"/>
          <a:sy n="91" d="100"/>
        </p:scale>
        <p:origin x="-1212" y="43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34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30/08/2018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E9902B-5662-47CB-8EBC-8BB131E641A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1754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30/08/2018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6963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30/08/2018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30/08/2018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30/08/2018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30/08/2018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30/08/2018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30/08/2018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30/08/2018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30/08/2018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30/08/2018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30/08/2018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632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30/08/2018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30" y="899592"/>
            <a:ext cx="3465762" cy="346576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912" y="8604448"/>
            <a:ext cx="12954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00" y="-6986"/>
            <a:ext cx="6876000" cy="1377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ZoneTexte 19"/>
          <p:cNvSpPr txBox="1"/>
          <p:nvPr/>
        </p:nvSpPr>
        <p:spPr>
          <a:xfrm>
            <a:off x="3212976" y="31423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prstClr val="white"/>
                </a:solidFill>
              </a:rPr>
              <a:t>ACCESSOIRES NINTENDO SWITCH</a:t>
            </a:r>
            <a:endParaRPr lang="fr-FR" b="1" dirty="0">
              <a:solidFill>
                <a:prstClr val="white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179262" y="1115616"/>
            <a:ext cx="6715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prstClr val="black"/>
                </a:solidFill>
                <a:latin typeface="+mj-lt"/>
              </a:rPr>
              <a:t>Manette Switch sans fil</a:t>
            </a:r>
            <a:endParaRPr lang="fr-FR" sz="24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339441" y="3923928"/>
            <a:ext cx="6185903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prstClr val="black"/>
                </a:solidFill>
                <a:latin typeface="+mj-lt"/>
              </a:rPr>
              <a:t>Caractéristiques techniques : </a:t>
            </a:r>
            <a:br>
              <a:rPr lang="fr-FR" sz="1200" b="1" dirty="0" smtClean="0">
                <a:solidFill>
                  <a:prstClr val="black"/>
                </a:solidFill>
                <a:latin typeface="+mj-lt"/>
              </a:rPr>
            </a:br>
            <a:endParaRPr lang="fr-FR" sz="1200" b="1" dirty="0" smtClean="0">
              <a:solidFill>
                <a:prstClr val="black"/>
              </a:solidFill>
              <a:latin typeface="+mj-lt"/>
            </a:endParaRPr>
          </a:p>
          <a:p>
            <a:r>
              <a:rPr lang="fr-FR" sz="1100" dirty="0" smtClean="0">
                <a:latin typeface="+mj-lt"/>
              </a:rPr>
              <a:t>- Batterie </a:t>
            </a:r>
            <a:r>
              <a:rPr lang="fr-FR" sz="1100" dirty="0">
                <a:latin typeface="+mj-lt"/>
              </a:rPr>
              <a:t>600MA rechargeable </a:t>
            </a:r>
          </a:p>
          <a:p>
            <a:r>
              <a:rPr lang="fr-FR" sz="1100" dirty="0" smtClean="0">
                <a:latin typeface="+mj-lt"/>
              </a:rPr>
              <a:t>- Manette sans fil </a:t>
            </a:r>
            <a:r>
              <a:rPr lang="fr-FR" sz="1100" dirty="0" err="1" smtClean="0">
                <a:latin typeface="+mj-lt"/>
              </a:rPr>
              <a:t>bluetooth</a:t>
            </a:r>
            <a:r>
              <a:rPr lang="fr-FR" sz="1100" dirty="0" smtClean="0">
                <a:latin typeface="+mj-lt"/>
              </a:rPr>
              <a:t> portée de 10m</a:t>
            </a:r>
          </a:p>
          <a:p>
            <a:r>
              <a:rPr lang="fr-FR" sz="1100" dirty="0" smtClean="0">
                <a:latin typeface="+mj-lt"/>
              </a:rPr>
              <a:t>- 2 sticks analogiques haute </a:t>
            </a:r>
            <a:r>
              <a:rPr lang="fr-FR" sz="1100" dirty="0">
                <a:latin typeface="+mj-lt"/>
              </a:rPr>
              <a:t>précision </a:t>
            </a:r>
            <a:r>
              <a:rPr lang="fr-FR" sz="1100" dirty="0" smtClean="0">
                <a:latin typeface="+mj-lt"/>
              </a:rPr>
              <a:t>3D (</a:t>
            </a:r>
            <a:r>
              <a:rPr lang="fr-FR" sz="1100" dirty="0" err="1">
                <a:latin typeface="+mj-lt"/>
              </a:rPr>
              <a:t>Polyshine</a:t>
            </a:r>
            <a:r>
              <a:rPr lang="fr-FR" sz="1100" dirty="0" smtClean="0">
                <a:latin typeface="+mj-lt"/>
              </a:rPr>
              <a:t>)</a:t>
            </a:r>
            <a:endParaRPr lang="fr-FR" sz="1100" dirty="0">
              <a:latin typeface="+mj-lt"/>
            </a:endParaRPr>
          </a:p>
          <a:p>
            <a:r>
              <a:rPr lang="fr-FR" sz="1100" dirty="0" smtClean="0">
                <a:latin typeface="+mj-lt"/>
              </a:rPr>
              <a:t>- Câble de recharge </a:t>
            </a:r>
            <a:r>
              <a:rPr lang="fr-FR" sz="1100" dirty="0">
                <a:latin typeface="+mj-lt"/>
              </a:rPr>
              <a:t>en cuivre </a:t>
            </a:r>
            <a:r>
              <a:rPr lang="fr-FR" sz="1100" dirty="0" smtClean="0">
                <a:latin typeface="+mj-lt"/>
              </a:rPr>
              <a:t>de 1m</a:t>
            </a:r>
          </a:p>
          <a:p>
            <a:r>
              <a:rPr lang="fr-FR" sz="1100" dirty="0" smtClean="0">
                <a:latin typeface="+mj-lt"/>
              </a:rPr>
              <a:t>- Accéléromètre complet</a:t>
            </a:r>
          </a:p>
          <a:p>
            <a:r>
              <a:rPr lang="fr-FR" sz="1100" dirty="0" smtClean="0">
                <a:latin typeface="+mj-lt"/>
              </a:rPr>
              <a:t>- Boutons  + - / home / capture d’écran </a:t>
            </a:r>
            <a:r>
              <a:rPr lang="fr-FR" sz="1100" dirty="0">
                <a:latin typeface="+mj-lt"/>
              </a:rPr>
              <a:t>/ </a:t>
            </a:r>
            <a:r>
              <a:rPr lang="fr-FR" sz="1100" dirty="0" smtClean="0">
                <a:latin typeface="+mj-lt"/>
              </a:rPr>
              <a:t>turbo</a:t>
            </a:r>
          </a:p>
          <a:p>
            <a:r>
              <a:rPr lang="fr-FR" sz="1100" dirty="0" smtClean="0">
                <a:latin typeface="+mj-lt"/>
              </a:rPr>
              <a:t>- Fonction vibration</a:t>
            </a:r>
          </a:p>
          <a:p>
            <a:r>
              <a:rPr lang="fr-FR" sz="1100" dirty="0" smtClean="0">
                <a:solidFill>
                  <a:prstClr val="black"/>
                </a:solidFill>
                <a:latin typeface="+mj-lt"/>
              </a:rPr>
              <a:t>- Prise </a:t>
            </a:r>
            <a:r>
              <a:rPr lang="fr-FR" sz="1100" dirty="0">
                <a:solidFill>
                  <a:prstClr val="black"/>
                </a:solidFill>
                <a:latin typeface="+mj-lt"/>
              </a:rPr>
              <a:t>en main ergonomique</a:t>
            </a:r>
          </a:p>
          <a:p>
            <a:r>
              <a:rPr lang="fr-FR" sz="1100" dirty="0" smtClean="0">
                <a:solidFill>
                  <a:prstClr val="black"/>
                </a:solidFill>
                <a:latin typeface="+mj-lt"/>
              </a:rPr>
              <a:t>- Poignée anti </a:t>
            </a:r>
            <a:r>
              <a:rPr lang="fr-FR" sz="1100" dirty="0" err="1" smtClean="0">
                <a:solidFill>
                  <a:prstClr val="black"/>
                </a:solidFill>
                <a:latin typeface="+mj-lt"/>
              </a:rPr>
              <a:t>dérapante</a:t>
            </a:r>
            <a:r>
              <a:rPr lang="fr-FR" sz="1100" dirty="0" smtClean="0">
                <a:solidFill>
                  <a:prstClr val="black"/>
                </a:solidFill>
                <a:latin typeface="+mj-lt"/>
              </a:rPr>
              <a:t> </a:t>
            </a:r>
            <a:r>
              <a:rPr lang="fr-FR" sz="1100" dirty="0">
                <a:solidFill>
                  <a:prstClr val="black"/>
                </a:solidFill>
                <a:latin typeface="+mj-lt"/>
              </a:rPr>
              <a:t>nervurée </a:t>
            </a:r>
          </a:p>
          <a:p>
            <a:endParaRPr lang="fr-FR" sz="1200" dirty="0">
              <a:solidFill>
                <a:prstClr val="black"/>
              </a:solidFill>
              <a:latin typeface="Avenir" pitchFamily="34" charset="0"/>
            </a:endParaRPr>
          </a:p>
          <a:p>
            <a:pPr marL="171450" indent="-171450">
              <a:buFontTx/>
              <a:buChar char="-"/>
            </a:pPr>
            <a:endParaRPr lang="fr-FR" sz="1200" dirty="0" smtClean="0">
              <a:solidFill>
                <a:prstClr val="black"/>
              </a:solidFill>
              <a:latin typeface="Avenir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21930" y="6084168"/>
            <a:ext cx="2538179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err="1">
                <a:solidFill>
                  <a:prstClr val="black"/>
                </a:solidFill>
              </a:rPr>
              <a:t>Ref</a:t>
            </a:r>
            <a:r>
              <a:rPr lang="fr-FR" sz="1050" dirty="0">
                <a:solidFill>
                  <a:prstClr val="black"/>
                </a:solidFill>
              </a:rPr>
              <a:t> </a:t>
            </a:r>
            <a:r>
              <a:rPr lang="fr-FR" sz="1050" dirty="0" err="1" smtClean="0">
                <a:solidFill>
                  <a:prstClr val="black"/>
                </a:solidFill>
              </a:rPr>
              <a:t>Innelec</a:t>
            </a:r>
            <a:r>
              <a:rPr lang="fr-FR" sz="1050" dirty="0" smtClean="0">
                <a:solidFill>
                  <a:prstClr val="black"/>
                </a:solidFill>
              </a:rPr>
              <a:t> : </a:t>
            </a:r>
            <a:r>
              <a:rPr lang="fr-FR" sz="1050" dirty="0">
                <a:solidFill>
                  <a:prstClr val="black"/>
                </a:solidFill>
              </a:rPr>
              <a:t>	</a:t>
            </a:r>
            <a:r>
              <a:rPr lang="fr-FR" sz="1050" dirty="0"/>
              <a:t>61881101870</a:t>
            </a:r>
            <a:endParaRPr lang="fr-FR" sz="1050" dirty="0">
              <a:solidFill>
                <a:prstClr val="black"/>
              </a:solidFill>
            </a:endParaRPr>
          </a:p>
          <a:p>
            <a:r>
              <a:rPr lang="fr-FR" sz="1050" dirty="0" err="1" smtClean="0">
                <a:solidFill>
                  <a:prstClr val="black"/>
                </a:solidFill>
              </a:rPr>
              <a:t>Gencod</a:t>
            </a:r>
            <a:r>
              <a:rPr lang="fr-FR" sz="1050" dirty="0" smtClean="0">
                <a:solidFill>
                  <a:prstClr val="black"/>
                </a:solidFill>
              </a:rPr>
              <a:t> : </a:t>
            </a:r>
            <a:r>
              <a:rPr lang="fr-FR" sz="1050" dirty="0">
                <a:solidFill>
                  <a:prstClr val="black"/>
                </a:solidFill>
              </a:rPr>
              <a:t>	</a:t>
            </a:r>
            <a:r>
              <a:rPr lang="fr-FR" sz="1050" dirty="0"/>
              <a:t>3328170268448</a:t>
            </a:r>
            <a:endParaRPr lang="fr-FR" sz="1050" dirty="0">
              <a:solidFill>
                <a:prstClr val="black"/>
              </a:solidFill>
            </a:endParaRPr>
          </a:p>
          <a:p>
            <a:r>
              <a:rPr lang="fr-FR" sz="1050" dirty="0" err="1" smtClean="0">
                <a:solidFill>
                  <a:prstClr val="black"/>
                </a:solidFill>
              </a:rPr>
              <a:t>Deee</a:t>
            </a:r>
            <a:r>
              <a:rPr lang="fr-FR" sz="1050" dirty="0" smtClean="0">
                <a:solidFill>
                  <a:prstClr val="black"/>
                </a:solidFill>
              </a:rPr>
              <a:t> : </a:t>
            </a:r>
            <a:r>
              <a:rPr lang="fr-FR" sz="1050" dirty="0">
                <a:solidFill>
                  <a:prstClr val="black"/>
                </a:solidFill>
              </a:rPr>
              <a:t>	</a:t>
            </a:r>
            <a:r>
              <a:rPr lang="fr-FR" sz="1050" dirty="0" smtClean="0">
                <a:solidFill>
                  <a:prstClr val="black"/>
                </a:solidFill>
              </a:rPr>
              <a:t>0,00 </a:t>
            </a:r>
            <a:r>
              <a:rPr lang="fr-FR" sz="1050" dirty="0">
                <a:solidFill>
                  <a:prstClr val="black"/>
                </a:solidFill>
              </a:rPr>
              <a:t>€</a:t>
            </a:r>
          </a:p>
          <a:p>
            <a:r>
              <a:rPr lang="fr-FR" sz="1050" dirty="0">
                <a:solidFill>
                  <a:prstClr val="black"/>
                </a:solidFill>
              </a:rPr>
              <a:t>Prix public généralement constaté : </a:t>
            </a:r>
            <a:r>
              <a:rPr lang="fr-FR" sz="1050" dirty="0" smtClean="0">
                <a:solidFill>
                  <a:prstClr val="black"/>
                </a:solidFill>
              </a:rPr>
              <a:t>49,99 </a:t>
            </a:r>
            <a:r>
              <a:rPr lang="fr-FR" sz="1050" dirty="0">
                <a:solidFill>
                  <a:prstClr val="black"/>
                </a:solidFill>
              </a:rPr>
              <a:t>€</a:t>
            </a:r>
          </a:p>
        </p:txBody>
      </p:sp>
      <p:graphicFrame>
        <p:nvGraphicFramePr>
          <p:cNvPr id="35" name="Tableau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941166"/>
              </p:ext>
            </p:extLst>
          </p:nvPr>
        </p:nvGraphicFramePr>
        <p:xfrm>
          <a:off x="337096" y="7092280"/>
          <a:ext cx="3956000" cy="138698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70442"/>
                <a:gridCol w="670442"/>
                <a:gridCol w="667242"/>
                <a:gridCol w="670442"/>
                <a:gridCol w="606990"/>
                <a:gridCol w="670442"/>
              </a:tblGrid>
              <a:tr h="324036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Poids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(kg)</a:t>
                      </a:r>
                      <a:endParaRPr lang="fr-FR" sz="900" dirty="0"/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Longueur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  <a:endParaRPr lang="fr-FR" sz="900" dirty="0"/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Largeur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Hauteur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Quantité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(pcs)</a:t>
                      </a:r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Unité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Sous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Master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9" name="Picture 5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65104" y="1284893"/>
            <a:ext cx="2047137" cy="2047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Image 39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756" y="2868643"/>
            <a:ext cx="1264428" cy="1264428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8416" y="3059832"/>
            <a:ext cx="1143825" cy="1143825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883" y="6031733"/>
            <a:ext cx="1360170" cy="843534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695" y="6542524"/>
            <a:ext cx="1785097" cy="2288692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074" y="4253832"/>
            <a:ext cx="1785097" cy="228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84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17028</TotalTime>
  <Words>24</Words>
  <Application>Microsoft Office PowerPoint</Application>
  <PresentationFormat>Affichage à l'écran (4:3)</PresentationFormat>
  <Paragraphs>25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Yezi GAO</cp:lastModifiedBy>
  <cp:revision>1347</cp:revision>
  <cp:lastPrinted>2016-10-20T08:31:54Z</cp:lastPrinted>
  <dcterms:created xsi:type="dcterms:W3CDTF">2014-01-14T14:16:22Z</dcterms:created>
  <dcterms:modified xsi:type="dcterms:W3CDTF">2018-08-30T13:30:47Z</dcterms:modified>
</cp:coreProperties>
</file>