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25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 varScale="1">
        <p:scale>
          <a:sx n="62" d="100"/>
          <a:sy n="62" d="100"/>
        </p:scale>
        <p:origin x="-146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22/08/2017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  <a:latin typeface="+mj-lt"/>
              </a:rPr>
              <a:t>Manette Switch filaire</a:t>
            </a:r>
            <a:endParaRPr lang="fr-FR" sz="2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39441" y="4155048"/>
            <a:ext cx="618590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prstClr val="black"/>
                </a:solidFill>
                <a:latin typeface="+mj-lt"/>
              </a:rPr>
              <a:t>Caractéristiques techniques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b="1" dirty="0" smtClean="0">
              <a:solidFill>
                <a:prstClr val="black"/>
              </a:solidFill>
              <a:latin typeface="+mj-lt"/>
            </a:endParaRPr>
          </a:p>
          <a:p>
            <a:r>
              <a:rPr lang="fr-FR" sz="1200" dirty="0" smtClean="0">
                <a:latin typeface="+mj-lt"/>
              </a:rPr>
              <a:t>- Câble </a:t>
            </a:r>
            <a:r>
              <a:rPr lang="fr-FR" sz="1200" dirty="0" smtClean="0">
                <a:latin typeface="+mj-lt"/>
              </a:rPr>
              <a:t>: </a:t>
            </a:r>
            <a:r>
              <a:rPr lang="fr-FR" sz="1200" dirty="0" smtClean="0">
                <a:latin typeface="+mj-lt"/>
              </a:rPr>
              <a:t>3 m</a:t>
            </a:r>
            <a:endParaRPr lang="fr-FR" sz="1200" dirty="0" smtClean="0">
              <a:latin typeface="+mj-lt"/>
            </a:endParaRPr>
          </a:p>
          <a:p>
            <a:r>
              <a:rPr lang="fr-FR" sz="1200" dirty="0" smtClean="0">
                <a:latin typeface="+mj-lt"/>
              </a:rPr>
              <a:t>- 2 </a:t>
            </a:r>
            <a:r>
              <a:rPr lang="fr-FR" sz="1200" dirty="0" smtClean="0">
                <a:latin typeface="+mj-lt"/>
              </a:rPr>
              <a:t>sticks analogiques haute précision 3D (</a:t>
            </a:r>
            <a:r>
              <a:rPr lang="fr-FR" sz="1200" dirty="0" err="1" smtClean="0">
                <a:latin typeface="+mj-lt"/>
              </a:rPr>
              <a:t>Polyshine</a:t>
            </a:r>
            <a:r>
              <a:rPr lang="fr-FR" sz="1200" dirty="0" smtClean="0">
                <a:latin typeface="+mj-lt"/>
              </a:rPr>
              <a:t>)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Compatible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PC (X input)</a:t>
            </a:r>
          </a:p>
          <a:p>
            <a:r>
              <a:rPr lang="fr-FR" sz="1200" dirty="0" smtClean="0">
                <a:latin typeface="+mj-lt"/>
              </a:rPr>
              <a:t>- Boutons  </a:t>
            </a:r>
            <a:r>
              <a:rPr lang="fr-FR" sz="1200" dirty="0" smtClean="0">
                <a:latin typeface="+mj-lt"/>
              </a:rPr>
              <a:t>+ - / home / capture d’écran / turbo</a:t>
            </a:r>
            <a:endParaRPr lang="fr-FR" sz="1200" dirty="0" smtClean="0">
              <a:solidFill>
                <a:prstClr val="black"/>
              </a:solidFill>
              <a:latin typeface="+mj-lt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Prise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en main ergonomique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Poignées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anti </a:t>
            </a:r>
            <a:r>
              <a:rPr lang="fr-FR" sz="1200" dirty="0" err="1" smtClean="0">
                <a:solidFill>
                  <a:prstClr val="black"/>
                </a:solidFill>
                <a:latin typeface="+mj-lt"/>
              </a:rPr>
              <a:t>dérapantes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 nervurées </a:t>
            </a:r>
          </a:p>
          <a:p>
            <a:endParaRPr lang="fr-FR" sz="1200" dirty="0" smtClean="0">
              <a:solidFill>
                <a:prstClr val="black"/>
              </a:solidFill>
              <a:latin typeface="Avenir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930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/>
              <a:t>61881101869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/>
              <a:t>3328170268431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0,06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24,99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41166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94" y="735850"/>
            <a:ext cx="2143730" cy="214373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7" y="1721205"/>
            <a:ext cx="2208380" cy="22083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534" y="2195736"/>
            <a:ext cx="2304256" cy="23042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605" y="1807715"/>
            <a:ext cx="1457300" cy="14573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6031733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17051</TotalTime>
  <Words>65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Justine XU</cp:lastModifiedBy>
  <cp:revision>1344</cp:revision>
  <cp:lastPrinted>2016-10-20T08:31:54Z</cp:lastPrinted>
  <dcterms:created xsi:type="dcterms:W3CDTF">2014-01-14T14:16:22Z</dcterms:created>
  <dcterms:modified xsi:type="dcterms:W3CDTF">2017-08-22T15:24:34Z</dcterms:modified>
</cp:coreProperties>
</file>