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A7E96"/>
    <a:srgbClr val="009832"/>
    <a:srgbClr val="00ABC9"/>
    <a:srgbClr val="004A99"/>
    <a:srgbClr val="003399"/>
    <a:srgbClr val="0099CC"/>
    <a:srgbClr val="0000FF"/>
    <a:srgbClr val="3333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83" d="100"/>
          <a:sy n="83" d="100"/>
        </p:scale>
        <p:origin x="-1410" y="1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NINTENDO SWITCH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380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0,140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55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55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105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1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0,90</a:t>
                      </a: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117</a:t>
                      </a: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112</a:t>
                      </a: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126</a:t>
                      </a: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6</a:t>
                      </a:r>
                    </a:p>
                  </a:txBody>
                  <a:tcPr marL="79899" marR="79899" marT="39949" marB="3994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3,6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358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240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+mn-lt"/>
                        </a:rPr>
                        <a:t>143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+mn-lt"/>
                        </a:rPr>
                        <a:t>24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321930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>
                <a:solidFill>
                  <a:prstClr val="black"/>
                </a:solidFill>
              </a:rPr>
              <a:t>Innelec</a:t>
            </a:r>
            <a:r>
              <a:rPr lang="fr-FR" sz="1050" dirty="0">
                <a:solidFill>
                  <a:prstClr val="black"/>
                </a:solidFill>
              </a:rPr>
              <a:t> : 	61881101366 </a:t>
            </a:r>
          </a:p>
          <a:p>
            <a:r>
              <a:rPr lang="fr-FR" sz="1050" dirty="0" err="1">
                <a:solidFill>
                  <a:prstClr val="black"/>
                </a:solidFill>
              </a:rPr>
              <a:t>Gencod</a:t>
            </a:r>
            <a:r>
              <a:rPr lang="fr-FR" sz="1050" dirty="0">
                <a:solidFill>
                  <a:prstClr val="black"/>
                </a:solidFill>
              </a:rPr>
              <a:t> : 	3328170268172 </a:t>
            </a:r>
          </a:p>
          <a:p>
            <a:r>
              <a:rPr lang="fr-FR" sz="1050" dirty="0" err="1">
                <a:solidFill>
                  <a:prstClr val="black"/>
                </a:solidFill>
              </a:rPr>
              <a:t>Deee</a:t>
            </a:r>
            <a:r>
              <a:rPr lang="fr-FR" sz="1050" dirty="0">
                <a:solidFill>
                  <a:prstClr val="black"/>
                </a:solidFill>
              </a:rPr>
              <a:t> : </a:t>
            </a:r>
            <a:r>
              <a:rPr lang="fr-FR" sz="1050">
                <a:solidFill>
                  <a:prstClr val="black"/>
                </a:solidFill>
              </a:rPr>
              <a:t>	0,08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12,99€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Switch Joy-Con Dual Mini Charge Dock</a:t>
            </a:r>
            <a:endParaRPr lang="fr-FR" sz="2400" b="1" i="1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21930" y="4427984"/>
            <a:ext cx="618590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/>
              <a:t>Caractéristiques techniques :</a:t>
            </a:r>
          </a:p>
          <a:p>
            <a:endParaRPr lang="fr-FR" sz="1300" b="1" dirty="0"/>
          </a:p>
          <a:p>
            <a:r>
              <a:rPr lang="fr-FR" sz="1300" b="1" dirty="0"/>
              <a:t>- </a:t>
            </a:r>
            <a:r>
              <a:rPr lang="fr-FR" sz="1200" dirty="0"/>
              <a:t>Charger jusqu’à 2 Joy-Con simultanément </a:t>
            </a:r>
          </a:p>
          <a:p>
            <a:r>
              <a:rPr lang="fr-FR" sz="1200" dirty="0"/>
              <a:t>- LED d’indication de niveau de charge pour chaque Joy-Con</a:t>
            </a:r>
          </a:p>
          <a:p>
            <a:r>
              <a:rPr lang="fr-FR" sz="1200" dirty="0"/>
              <a:t>- Design petit et compact qui vous permet de l’utiliser chez vous et sur la route</a:t>
            </a:r>
          </a:p>
          <a:p>
            <a:r>
              <a:rPr lang="fr-FR" sz="1200" dirty="0"/>
              <a:t>- Stabilité garantissant la sécurité</a:t>
            </a:r>
          </a:p>
          <a:p>
            <a:r>
              <a:rPr lang="fr-FR" sz="1200" dirty="0"/>
              <a:t>- Inclus un câble de 50 cm </a:t>
            </a:r>
            <a:r>
              <a:rPr lang="fr-FR" sz="1200" dirty="0" err="1"/>
              <a:t>Fast</a:t>
            </a:r>
            <a:r>
              <a:rPr lang="fr-FR" sz="1200" dirty="0"/>
              <a:t> Charge.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640" y="1527919"/>
            <a:ext cx="17523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777777"/>
                </a:solidFill>
              </a:rPr>
              <a:t>Chargeur</a:t>
            </a:r>
            <a:r>
              <a:rPr lang="en-US" sz="1400" b="1" dirty="0">
                <a:solidFill>
                  <a:srgbClr val="777777"/>
                </a:solidFill>
              </a:rPr>
              <a:t> de Joy-Con</a:t>
            </a:r>
            <a:endParaRPr lang="fr-FR" sz="1400" b="1" dirty="0">
              <a:solidFill>
                <a:srgbClr val="777777"/>
              </a:solidFill>
              <a:latin typeface="Avenir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707" y="1907704"/>
            <a:ext cx="2322397" cy="232239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638" y="6031733"/>
            <a:ext cx="1360170" cy="843534"/>
          </a:xfrm>
          <a:prstGeom prst="rect">
            <a:avLst/>
          </a:prstGeom>
        </p:spPr>
      </p:pic>
      <p:pic>
        <p:nvPicPr>
          <p:cNvPr id="2" name="9784AFC9-A632-4964-A215-FC44A9A8D9E9" descr="D1BF898B-20C6-41C3-8C6F-E6599E3EE36F@innelec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636" y="6084168"/>
            <a:ext cx="2109613" cy="247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027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17124</TotalTime>
  <Words>90</Words>
  <Application>Microsoft Office PowerPoint</Application>
  <PresentationFormat>Affichage à l'écran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1421</cp:revision>
  <cp:lastPrinted>2016-09-05T14:58:13Z</cp:lastPrinted>
  <dcterms:created xsi:type="dcterms:W3CDTF">2014-01-14T14:16:22Z</dcterms:created>
  <dcterms:modified xsi:type="dcterms:W3CDTF">2018-08-30T12:47:03Z</dcterms:modified>
</cp:coreProperties>
</file>