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99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5A7E96"/>
    <a:srgbClr val="009832"/>
    <a:srgbClr val="00ABC9"/>
    <a:srgbClr val="004A99"/>
    <a:srgbClr val="003399"/>
    <a:srgbClr val="0099CC"/>
    <a:srgbClr val="0000FF"/>
    <a:srgbClr val="3333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>
        <p:scale>
          <a:sx n="80" d="100"/>
          <a:sy n="80" d="100"/>
        </p:scale>
        <p:origin x="-1476" y="1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2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604448"/>
            <a:ext cx="1295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0" y="-6986"/>
            <a:ext cx="6876000" cy="137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12976" y="3142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white"/>
                </a:solidFill>
              </a:rPr>
              <a:t>ACCESSOIRES NINTENDO SWITCH</a:t>
            </a:r>
            <a:endParaRPr lang="fr-FR" b="1" dirty="0">
              <a:solidFill>
                <a:prstClr val="white"/>
              </a:solidFill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385865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0,250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137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60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137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1,63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95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148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148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6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327048" y="6084168"/>
            <a:ext cx="253817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>
                <a:solidFill>
                  <a:prstClr val="black"/>
                </a:solidFill>
              </a:rPr>
              <a:t>Ref</a:t>
            </a:r>
            <a:r>
              <a:rPr lang="fr-FR" sz="1050" dirty="0">
                <a:solidFill>
                  <a:prstClr val="black"/>
                </a:solidFill>
              </a:rPr>
              <a:t> </a:t>
            </a:r>
            <a:r>
              <a:rPr lang="fr-FR" sz="1050" dirty="0" err="1" smtClean="0">
                <a:solidFill>
                  <a:prstClr val="black"/>
                </a:solidFill>
              </a:rPr>
              <a:t>Innelec</a:t>
            </a:r>
            <a:r>
              <a:rPr lang="fr-FR" sz="1050" dirty="0" smtClean="0">
                <a:solidFill>
                  <a:prstClr val="black"/>
                </a:solidFill>
              </a:rPr>
              <a:t> : </a:t>
            </a:r>
            <a:r>
              <a:rPr lang="fr-FR" sz="1050" dirty="0">
                <a:solidFill>
                  <a:prstClr val="black"/>
                </a:solidFill>
              </a:rPr>
              <a:t>	</a:t>
            </a:r>
            <a:r>
              <a:rPr lang="fr-FR" sz="1050" dirty="0" smtClean="0">
                <a:solidFill>
                  <a:prstClr val="black"/>
                </a:solidFill>
              </a:rPr>
              <a:t> 61881100932</a:t>
            </a:r>
          </a:p>
          <a:p>
            <a:r>
              <a:rPr lang="fr-FR" sz="1050" dirty="0" err="1" smtClean="0">
                <a:solidFill>
                  <a:prstClr val="black"/>
                </a:solidFill>
              </a:rPr>
              <a:t>Gencod</a:t>
            </a:r>
            <a:r>
              <a:rPr lang="fr-FR" sz="1050" dirty="0" smtClean="0">
                <a:solidFill>
                  <a:prstClr val="black"/>
                </a:solidFill>
              </a:rPr>
              <a:t> : </a:t>
            </a:r>
            <a:r>
              <a:rPr lang="fr-FR" sz="1050" dirty="0">
                <a:solidFill>
                  <a:prstClr val="black"/>
                </a:solidFill>
              </a:rPr>
              <a:t>	</a:t>
            </a:r>
            <a:r>
              <a:rPr lang="fr-FR" sz="1050" dirty="0" smtClean="0">
                <a:solidFill>
                  <a:prstClr val="black"/>
                </a:solidFill>
              </a:rPr>
              <a:t>3328170266833</a:t>
            </a:r>
          </a:p>
          <a:p>
            <a:r>
              <a:rPr lang="fr-FR" sz="1050" dirty="0" err="1" smtClean="0">
                <a:solidFill>
                  <a:prstClr val="black"/>
                </a:solidFill>
              </a:rPr>
              <a:t>Deee</a:t>
            </a:r>
            <a:r>
              <a:rPr lang="fr-FR" sz="1050" dirty="0" smtClean="0">
                <a:solidFill>
                  <a:prstClr val="black"/>
                </a:solidFill>
              </a:rPr>
              <a:t> : </a:t>
            </a:r>
            <a:r>
              <a:rPr lang="fr-FR" sz="1050" dirty="0">
                <a:solidFill>
                  <a:prstClr val="black"/>
                </a:solidFill>
              </a:rPr>
              <a:t>	</a:t>
            </a:r>
            <a:r>
              <a:rPr lang="fr-FR" sz="1050" dirty="0" smtClean="0">
                <a:solidFill>
                  <a:prstClr val="black"/>
                </a:solidFill>
              </a:rPr>
              <a:t>0,00€</a:t>
            </a: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dirty="0">
                <a:solidFill>
                  <a:prstClr val="black"/>
                </a:solidFill>
              </a:rPr>
              <a:t>Prix public généralement constaté : </a:t>
            </a:r>
            <a:r>
              <a:rPr lang="fr-FR" sz="1050" dirty="0" smtClean="0">
                <a:solidFill>
                  <a:prstClr val="black"/>
                </a:solidFill>
              </a:rPr>
              <a:t>12,99€</a:t>
            </a:r>
            <a:endParaRPr lang="fr-FR" sz="1050" dirty="0">
              <a:solidFill>
                <a:prstClr val="black"/>
              </a:solidFill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696" y="1981552"/>
            <a:ext cx="2293642" cy="229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prstClr val="black"/>
                </a:solidFill>
              </a:rPr>
              <a:t>Volants</a:t>
            </a:r>
            <a:r>
              <a:rPr lang="en-US" sz="2400" b="1" dirty="0" smtClean="0">
                <a:solidFill>
                  <a:prstClr val="black"/>
                </a:solidFill>
              </a:rPr>
              <a:t> pour Joy-Con</a:t>
            </a:r>
            <a:endParaRPr lang="fr-FR" sz="2400" b="1" i="1" dirty="0">
              <a:solidFill>
                <a:prstClr val="black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7048" y="4499992"/>
            <a:ext cx="618590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 smtClean="0"/>
              <a:t>Caractéristiques techniques:</a:t>
            </a:r>
          </a:p>
          <a:p>
            <a:endParaRPr lang="fr-FR" sz="1200" b="1" dirty="0"/>
          </a:p>
          <a:p>
            <a:r>
              <a:rPr lang="fr-FR" sz="1200" dirty="0"/>
              <a:t>Attachez un Joy-Con à cet accessoire pour profiter d'une expérience unique comme si vous étiez derrière le volant. </a:t>
            </a:r>
            <a:endParaRPr lang="fr-FR" sz="1200" dirty="0" smtClean="0"/>
          </a:p>
          <a:p>
            <a:r>
              <a:rPr lang="fr-FR" sz="1200" dirty="0" smtClean="0"/>
              <a:t>C'est </a:t>
            </a:r>
            <a:r>
              <a:rPr lang="fr-FR" sz="1200" dirty="0"/>
              <a:t>une manière idéale de profiter des jeux de course. Cet accessoire est compatible avec le Joy-Con (L) ou avec le Joy-Con (R).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8640" y="1527919"/>
            <a:ext cx="20585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777777"/>
                </a:solidFill>
              </a:rPr>
              <a:t>Expérience</a:t>
            </a:r>
            <a:r>
              <a:rPr lang="en-US" sz="1400" b="1" dirty="0" smtClean="0">
                <a:solidFill>
                  <a:srgbClr val="777777"/>
                </a:solidFill>
              </a:rPr>
              <a:t> de </a:t>
            </a:r>
            <a:r>
              <a:rPr lang="en-US" sz="1400" b="1" dirty="0" err="1" smtClean="0">
                <a:solidFill>
                  <a:srgbClr val="777777"/>
                </a:solidFill>
              </a:rPr>
              <a:t>jeu</a:t>
            </a:r>
            <a:r>
              <a:rPr lang="en-US" sz="1400" b="1" dirty="0" smtClean="0">
                <a:solidFill>
                  <a:srgbClr val="777777"/>
                </a:solidFill>
              </a:rPr>
              <a:t> unique</a:t>
            </a:r>
            <a:endParaRPr lang="fr-FR" sz="1400" b="1" dirty="0">
              <a:solidFill>
                <a:srgbClr val="777777"/>
              </a:solidFill>
              <a:latin typeface="Avenir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9040" y="1981552"/>
            <a:ext cx="2293642" cy="229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338" y="6031733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02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17137</TotalTime>
  <Words>88</Words>
  <Application>Microsoft Office PowerPoint</Application>
  <PresentationFormat>Affichage à l'écran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1420</cp:revision>
  <cp:lastPrinted>2016-09-05T14:58:13Z</cp:lastPrinted>
  <dcterms:created xsi:type="dcterms:W3CDTF">2014-01-14T14:16:22Z</dcterms:created>
  <dcterms:modified xsi:type="dcterms:W3CDTF">2017-11-09T13:16:47Z</dcterms:modified>
</cp:coreProperties>
</file>