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00" d="100"/>
          <a:sy n="100" d="100"/>
        </p:scale>
        <p:origin x="-1050" y="9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21/11/2017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  <a:latin typeface="Matura MT Script Capitals" panose="03020802060602070202" pitchFamily="66" charset="0"/>
              </a:rPr>
              <a:t>Drakkar </a:t>
            </a:r>
            <a:r>
              <a:rPr lang="fr-FR" sz="2400" dirty="0">
                <a:latin typeface="Matura MT Script Capitals" panose="03020802060602070202" pitchFamily="66" charset="0"/>
              </a:rPr>
              <a:t>Arnafelds</a:t>
            </a:r>
            <a:endParaRPr lang="fr-FR" sz="2400" dirty="0">
              <a:solidFill>
                <a:prstClr val="black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4756" y="4080577"/>
            <a:ext cx="40503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Technical specifications</a:t>
            </a:r>
            <a:r>
              <a:rPr lang="fr-FR" sz="1400" b="1" dirty="0" smtClean="0">
                <a:solidFill>
                  <a:prstClr val="black"/>
                </a:solidFill>
              </a:rPr>
              <a:t>:</a:t>
            </a:r>
            <a:br>
              <a:rPr lang="fr-FR" sz="1400" b="1" dirty="0" smtClean="0">
                <a:solidFill>
                  <a:prstClr val="black"/>
                </a:solidFill>
              </a:rPr>
            </a:br>
            <a:endParaRPr lang="en-US" sz="1400" b="1" dirty="0"/>
          </a:p>
          <a:p>
            <a:r>
              <a:rPr lang="en-US" sz="1200" dirty="0" smtClean="0"/>
              <a:t>- Non-slip </a:t>
            </a:r>
            <a:r>
              <a:rPr lang="en-US" sz="1200" dirty="0"/>
              <a:t>rubber base</a:t>
            </a:r>
          </a:p>
          <a:p>
            <a:r>
              <a:rPr lang="en-US" sz="1200" dirty="0" smtClean="0"/>
              <a:t>- Textured </a:t>
            </a:r>
            <a:r>
              <a:rPr lang="en-US" sz="1200" dirty="0"/>
              <a:t>surface for perfect glide</a:t>
            </a:r>
          </a:p>
          <a:p>
            <a:r>
              <a:rPr lang="en-US" sz="1200" dirty="0" smtClean="0"/>
              <a:t>- XXL  Office </a:t>
            </a:r>
            <a:r>
              <a:rPr lang="en-US" sz="1200" dirty="0"/>
              <a:t>Size </a:t>
            </a:r>
            <a:r>
              <a:rPr lang="en-US" sz="1200" dirty="0" smtClean="0"/>
              <a:t>: </a:t>
            </a:r>
            <a:r>
              <a:rPr lang="en-US" sz="1200" dirty="0"/>
              <a:t>900x460mm</a:t>
            </a:r>
          </a:p>
          <a:p>
            <a:r>
              <a:rPr lang="en-US" sz="1200" dirty="0" smtClean="0"/>
              <a:t>- Comfort </a:t>
            </a:r>
            <a:r>
              <a:rPr lang="en-US" sz="1200" dirty="0"/>
              <a:t>and precision thanks to 3mm thickness</a:t>
            </a:r>
          </a:p>
          <a:p>
            <a:r>
              <a:rPr lang="en-US" sz="1200" dirty="0" smtClean="0"/>
              <a:t>- Strong </a:t>
            </a:r>
            <a:r>
              <a:rPr lang="en-US" sz="1200" dirty="0"/>
              <a:t>anti-fraying contours</a:t>
            </a:r>
          </a:p>
          <a:p>
            <a:r>
              <a:rPr lang="en-US" sz="1200" dirty="0" smtClean="0"/>
              <a:t>- Illustration </a:t>
            </a:r>
            <a:r>
              <a:rPr lang="en-US" sz="1200" dirty="0"/>
              <a:t>Viking "The world of Drakkar"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prstClr val="white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prstClr val="white"/>
                </a:solidFill>
              </a:rPr>
              <a:t>29,99</a:t>
            </a:r>
            <a:r>
              <a:rPr lang="fr-FR" b="1" dirty="0">
                <a:solidFill>
                  <a:prstClr val="white"/>
                </a:solidFill>
              </a:rPr>
              <a:t>€ </a:t>
            </a:r>
            <a:endParaRPr lang="fr-FR" b="1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757" y="6084168"/>
            <a:ext cx="2682195" cy="5770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/>
              <a:t>61881100799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</a:t>
            </a:r>
            <a:r>
              <a:rPr lang="fr-FR" sz="1050" dirty="0"/>
              <a:t>3328170266765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smtClean="0">
                <a:solidFill>
                  <a:prstClr val="black"/>
                </a:solidFill>
              </a:rPr>
              <a:t>Prix </a:t>
            </a:r>
            <a:r>
              <a:rPr lang="fr-FR" sz="1050" dirty="0" smtClean="0">
                <a:solidFill>
                  <a:prstClr val="black"/>
                </a:solidFill>
              </a:rPr>
              <a:t>public généralement constaté : 24,99 €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36" y="1313782"/>
            <a:ext cx="2786544" cy="27865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260" y="3140542"/>
            <a:ext cx="3024336" cy="2014964"/>
          </a:xfrm>
          <a:prstGeom prst="rect">
            <a:avLst/>
          </a:prstGeom>
        </p:spPr>
      </p:pic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59742"/>
              </p:ext>
            </p:extLst>
          </p:nvPr>
        </p:nvGraphicFramePr>
        <p:xfrm>
          <a:off x="314756" y="7014182"/>
          <a:ext cx="3429630" cy="138033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641040"/>
              </a:tblGrid>
              <a:tr h="300639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68606" marR="68606" marT="34302" marB="3430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Weight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(kg)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Length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Width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Height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Quantity</a:t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(pcs)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Inner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vte_ghulam\Documents\DRAKKAR\en anglais Gencod DRAKKAR\332817026676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47" y="5623468"/>
            <a:ext cx="1962788" cy="121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17527</TotalTime>
  <Words>26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1488</cp:revision>
  <cp:lastPrinted>2016-09-05T14:58:13Z</cp:lastPrinted>
  <dcterms:created xsi:type="dcterms:W3CDTF">2014-01-14T14:16:22Z</dcterms:created>
  <dcterms:modified xsi:type="dcterms:W3CDTF">2017-11-21T15:23:38Z</dcterms:modified>
</cp:coreProperties>
</file>