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8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 varScale="1">
        <p:scale>
          <a:sx n="51" d="100"/>
          <a:sy n="51" d="100"/>
        </p:scale>
        <p:origin x="1308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11/12/2018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  <a:latin typeface="Matura MT Script Capitals" panose="03020802060602070202" pitchFamily="66" charset="0"/>
              </a:rPr>
              <a:t>Drakkar </a:t>
            </a:r>
            <a:r>
              <a:rPr lang="fr-FR" sz="2400" dirty="0">
                <a:latin typeface="Matura MT Script Capitals" panose="03020802060602070202" pitchFamily="66" charset="0"/>
              </a:rPr>
              <a:t>Arnafelds</a:t>
            </a:r>
            <a:endParaRPr lang="fr-FR" sz="2400" dirty="0">
              <a:solidFill>
                <a:prstClr val="black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4756" y="4080577"/>
            <a:ext cx="40503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techniques </a:t>
            </a:r>
            <a:r>
              <a:rPr lang="fr-FR" sz="1400" b="1" dirty="0" smtClean="0"/>
              <a:t>:</a:t>
            </a:r>
          </a:p>
          <a:p>
            <a:endParaRPr lang="fr-FR" sz="1400" b="1" dirty="0"/>
          </a:p>
          <a:p>
            <a:r>
              <a:rPr lang="fr-FR" sz="1200" dirty="0" smtClean="0"/>
              <a:t>- Base antidérapante </a:t>
            </a:r>
            <a:r>
              <a:rPr lang="fr-FR" sz="1200" dirty="0"/>
              <a:t>en caoutchouc</a:t>
            </a:r>
          </a:p>
          <a:p>
            <a:r>
              <a:rPr lang="fr-FR" sz="1200" dirty="0" smtClean="0"/>
              <a:t>- Surface texturée </a:t>
            </a:r>
            <a:r>
              <a:rPr lang="fr-FR" sz="1200" dirty="0"/>
              <a:t>pour une glisse parfaite</a:t>
            </a:r>
          </a:p>
          <a:p>
            <a:r>
              <a:rPr lang="fr-FR" sz="1200" dirty="0" smtClean="0"/>
              <a:t>- Format </a:t>
            </a:r>
            <a:r>
              <a:rPr lang="fr-FR" sz="1200" dirty="0"/>
              <a:t>bureau XXL : 900x460mm</a:t>
            </a:r>
          </a:p>
          <a:p>
            <a:r>
              <a:rPr lang="fr-FR" sz="1200" dirty="0" smtClean="0"/>
              <a:t>- Confort </a:t>
            </a:r>
            <a:r>
              <a:rPr lang="fr-FR" sz="1200" dirty="0"/>
              <a:t>&amp; </a:t>
            </a:r>
            <a:r>
              <a:rPr lang="fr-FR" sz="1200" dirty="0" smtClean="0"/>
              <a:t>précision grâce </a:t>
            </a:r>
            <a:r>
              <a:rPr lang="fr-FR" sz="1200" dirty="0"/>
              <a:t>aux 3mm </a:t>
            </a:r>
            <a:r>
              <a:rPr lang="fr-FR" sz="1200" dirty="0" smtClean="0"/>
              <a:t>d’</a:t>
            </a:r>
            <a:r>
              <a:rPr lang="fr-FR" sz="1200" dirty="0"/>
              <a:t>é</a:t>
            </a:r>
            <a:r>
              <a:rPr lang="fr-FR" sz="1200" dirty="0" smtClean="0"/>
              <a:t>paisseur</a:t>
            </a:r>
            <a:endParaRPr lang="fr-FR" sz="1200" dirty="0"/>
          </a:p>
          <a:p>
            <a:r>
              <a:rPr lang="fr-FR" sz="1200" dirty="0" smtClean="0"/>
              <a:t>- Contours </a:t>
            </a:r>
            <a:r>
              <a:rPr lang="fr-FR" sz="1200" dirty="0"/>
              <a:t>renforces anti effilochements</a:t>
            </a:r>
          </a:p>
          <a:p>
            <a:r>
              <a:rPr lang="fr-FR" sz="1200" dirty="0" smtClean="0"/>
              <a:t>- Illustration </a:t>
            </a:r>
            <a:r>
              <a:rPr lang="fr-FR" sz="1200" dirty="0"/>
              <a:t>Viking ≪ Le monde de Drakkar ≫</a:t>
            </a:r>
            <a:endParaRPr lang="en-US" sz="1050" dirty="0"/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prstClr val="white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prstClr val="white"/>
                </a:solidFill>
              </a:rPr>
              <a:t>29,99</a:t>
            </a:r>
            <a:r>
              <a:rPr lang="fr-FR" b="1" dirty="0">
                <a:solidFill>
                  <a:prstClr val="white"/>
                </a:solidFill>
              </a:rPr>
              <a:t>€ </a:t>
            </a:r>
            <a:endParaRPr lang="fr-FR" b="1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9190" y="6156567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>
                <a:solidFill>
                  <a:prstClr val="black"/>
                </a:solidFill>
              </a:rPr>
              <a:t>Ref Innelec : </a:t>
            </a:r>
            <a:r>
              <a:rPr lang="fr-FR" sz="1050" dirty="0"/>
              <a:t>61881100799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Gencod :       </a:t>
            </a:r>
            <a:r>
              <a:rPr lang="fr-FR" sz="1050" dirty="0"/>
              <a:t>3328170266765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Deee :            0,00 €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Prix public généralement constaté : 24,99 €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PC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30438"/>
              </p:ext>
            </p:extLst>
          </p:nvPr>
        </p:nvGraphicFramePr>
        <p:xfrm>
          <a:off x="362539" y="7203740"/>
          <a:ext cx="3357622" cy="119078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36" y="1313782"/>
            <a:ext cx="2786544" cy="27865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60" y="3140542"/>
            <a:ext cx="3024336" cy="2014964"/>
          </a:xfrm>
          <a:prstGeom prst="rect">
            <a:avLst/>
          </a:prstGeom>
        </p:spPr>
      </p:pic>
      <p:pic>
        <p:nvPicPr>
          <p:cNvPr id="1026" name="Picture 2" descr="C:\Users\vte_ghulam\Documents\JPEG new gencod DRAKKAR\332817026676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63" y="6151998"/>
            <a:ext cx="1416255" cy="87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17290</TotalTime>
  <Words>66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Matura MT Script Capitals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Adèle Bernard</cp:lastModifiedBy>
  <cp:revision>1484</cp:revision>
  <cp:lastPrinted>2016-09-05T14:58:13Z</cp:lastPrinted>
  <dcterms:created xsi:type="dcterms:W3CDTF">2014-01-14T14:16:22Z</dcterms:created>
  <dcterms:modified xsi:type="dcterms:W3CDTF">2018-12-11T13:43:51Z</dcterms:modified>
</cp:coreProperties>
</file>