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03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21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	61881100208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Gencod :       	3328170265409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           0,04 €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</a:t>
            </a:r>
            <a:r>
              <a:rPr lang="fr-FR" sz="1050" dirty="0" smtClean="0">
                <a:solidFill>
                  <a:prstClr val="black"/>
                </a:solidFill>
              </a:rPr>
              <a:t>public </a:t>
            </a:r>
            <a:r>
              <a:rPr lang="fr-FR" sz="1050" dirty="0" smtClean="0">
                <a:solidFill>
                  <a:prstClr val="black"/>
                </a:solidFill>
              </a:rPr>
              <a:t>: </a:t>
            </a:r>
            <a:r>
              <a:rPr lang="fr-FR" sz="1050" dirty="0">
                <a:solidFill>
                  <a:prstClr val="black"/>
                </a:solidFill>
              </a:rPr>
              <a:t>14.99 </a:t>
            </a:r>
            <a:r>
              <a:rPr lang="fr-FR" sz="1050" dirty="0" smtClean="0">
                <a:solidFill>
                  <a:prstClr val="black"/>
                </a:solidFill>
              </a:rPr>
              <a:t>€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02727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pic>
        <p:nvPicPr>
          <p:cNvPr id="10" name="Picture 2" descr="C:\Users\vte_nicodeme\Desktop\NC1A928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56" y="1525829"/>
            <a:ext cx="2547036" cy="254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vte_nicodeme\Desktop\NC1A928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04"/>
          <a:stretch/>
        </p:blipFill>
        <p:spPr bwMode="auto">
          <a:xfrm>
            <a:off x="1124744" y="1523492"/>
            <a:ext cx="2088232" cy="288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430370" y="4411951"/>
            <a:ext cx="2998629" cy="1230928"/>
          </a:xfrm>
          <a:prstGeom prst="rect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chemeClr val="bg1">
                  <a:alpha val="52000"/>
                </a:schemeClr>
              </a:gs>
              <a:gs pos="100000">
                <a:schemeClr val="bg1">
                  <a:alpha val="16000"/>
                </a:schemeClr>
              </a:gs>
            </a:gsLst>
            <a:lin ang="5400000" scaled="0"/>
          </a:gradFill>
        </p:spPr>
        <p:txBody>
          <a:bodyPr numCol="1">
            <a:noAutofit/>
          </a:bodyPr>
          <a:lstStyle>
            <a:defPPr>
              <a:defRPr lang="fr-FR"/>
            </a:defPPr>
            <a:lvl1pPr indent="0" algn="r"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l">
              <a:spcBef>
                <a:spcPts val="0"/>
              </a:spcBef>
            </a:pPr>
            <a:r>
              <a:rPr lang="fr-FR" sz="1400" b="1" dirty="0" smtClean="0">
                <a:solidFill>
                  <a:prstClr val="black"/>
                </a:solidFill>
                <a:latin typeface="+mj-lt"/>
              </a:rPr>
              <a:t>Caractéristiques techniques: </a:t>
            </a:r>
          </a:p>
          <a:p>
            <a:pPr algn="l">
              <a:spcBef>
                <a:spcPts val="0"/>
              </a:spcBef>
            </a:pPr>
            <a:endParaRPr lang="fr-FR" sz="1400" dirty="0" smtClean="0">
              <a:solidFill>
                <a:prstClr val="black"/>
              </a:solidFill>
              <a:latin typeface="+mj-lt"/>
            </a:endParaRPr>
          </a:p>
          <a:p>
            <a:pPr marL="171450" indent="-171450" algn="l" fontAlgn="ctr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prstClr val="black"/>
                </a:solidFill>
                <a:latin typeface="+mj-lt"/>
              </a:rPr>
              <a:t>Support </a:t>
            </a:r>
            <a:r>
              <a:rPr lang="fr-FR" sz="1400" dirty="0">
                <a:solidFill>
                  <a:prstClr val="black"/>
                </a:solidFill>
                <a:latin typeface="+mj-lt"/>
              </a:rPr>
              <a:t>pour le fil de la souris</a:t>
            </a:r>
          </a:p>
          <a:p>
            <a:pPr marL="171450" indent="-171450" algn="l" fontAlgn="ctr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prstClr val="black"/>
                </a:solidFill>
                <a:latin typeface="+mj-lt"/>
              </a:rPr>
              <a:t>Lecteur </a:t>
            </a:r>
            <a:r>
              <a:rPr lang="fr-FR" sz="1400" dirty="0">
                <a:solidFill>
                  <a:prstClr val="black"/>
                </a:solidFill>
                <a:latin typeface="+mj-lt"/>
              </a:rPr>
              <a:t>de carte micro </a:t>
            </a:r>
            <a:r>
              <a:rPr lang="fr-FR" sz="1400" dirty="0" smtClean="0">
                <a:solidFill>
                  <a:prstClr val="black"/>
                </a:solidFill>
                <a:latin typeface="+mj-lt"/>
              </a:rPr>
              <a:t>SD</a:t>
            </a:r>
          </a:p>
          <a:p>
            <a:pPr marL="171450" indent="-171450" algn="l" fontAlgn="ctr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prstClr val="black"/>
                </a:solidFill>
                <a:latin typeface="+mj-lt"/>
              </a:rPr>
              <a:t>3 ports USB</a:t>
            </a:r>
            <a:endParaRPr lang="fr-FR" sz="1400" dirty="0">
              <a:solidFill>
                <a:prstClr val="black"/>
              </a:solidFill>
              <a:latin typeface="+mj-lt"/>
            </a:endParaRPr>
          </a:p>
          <a:p>
            <a:pPr marL="171450" indent="-171450" algn="l" fontAlgn="ctr">
              <a:buFont typeface="Wingdings" panose="05000000000000000000" pitchFamily="2" charset="2"/>
              <a:buChar char="§"/>
            </a:pPr>
            <a:r>
              <a:rPr lang="fr-FR" sz="1400" dirty="0" smtClean="0">
                <a:solidFill>
                  <a:prstClr val="black"/>
                </a:solidFill>
                <a:latin typeface="+mj-lt"/>
              </a:rPr>
              <a:t>Possède </a:t>
            </a:r>
            <a:r>
              <a:rPr lang="fr-FR" sz="1400" dirty="0">
                <a:solidFill>
                  <a:prstClr val="black"/>
                </a:solidFill>
                <a:latin typeface="+mj-lt"/>
              </a:rPr>
              <a:t>la fonction rétroéclairage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3198" y="1160415"/>
            <a:ext cx="6178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tura MT Script Capitals" panose="03020802060602070202" pitchFamily="66" charset="0"/>
              </a:rPr>
              <a:t>Bungee </a:t>
            </a:r>
            <a:r>
              <a:rPr lang="en-US" sz="2400" dirty="0" err="1" smtClean="0">
                <a:latin typeface="Matura MT Script Capitals" panose="03020802060602070202" pitchFamily="66" charset="0"/>
              </a:rPr>
              <a:t>Karken</a:t>
            </a:r>
            <a:r>
              <a:rPr lang="en-US" sz="2400" dirty="0" smtClean="0">
                <a:latin typeface="Matura MT Script Capitals" panose="03020802060602070202" pitchFamily="66" charset="0"/>
              </a:rPr>
              <a:t> new </a:t>
            </a:r>
            <a:r>
              <a:rPr lang="en-US" sz="2400" dirty="0" err="1">
                <a:latin typeface="Matura MT Script Capitals" panose="03020802060602070202" pitchFamily="66" charset="0"/>
              </a:rPr>
              <a:t>Drakkar</a:t>
            </a:r>
            <a:r>
              <a:rPr lang="en-US" sz="2400" dirty="0">
                <a:latin typeface="Matura MT Script Capitals" panose="03020802060602070202" pitchFamily="66" charset="0"/>
              </a:rPr>
              <a:t> + HUB</a:t>
            </a:r>
            <a:endParaRPr lang="fr-FR" sz="2400" i="1" dirty="0">
              <a:latin typeface="Matura MT Script Capitals" panose="03020802060602070202" pitchFamily="66" charset="0"/>
            </a:endParaRPr>
          </a:p>
          <a:p>
            <a:pPr algn="ctr"/>
            <a:r>
              <a:rPr lang="en-US" sz="2400" dirty="0" smtClean="0">
                <a:latin typeface="Matura MT Script Capitals" panose="03020802060602070202" pitchFamily="66" charset="0"/>
              </a:rPr>
              <a:t> </a:t>
            </a:r>
            <a:endParaRPr lang="fr-FR" sz="2400" i="1" dirty="0">
              <a:latin typeface="Matura MT Script Capitals" panose="03020802060602070202" pitchFamily="66" charset="0"/>
            </a:endParaRPr>
          </a:p>
        </p:txBody>
      </p:sp>
      <p:pic>
        <p:nvPicPr>
          <p:cNvPr id="14" name="Picture 2" descr="\\FL001F1\Partage_Konix\2_MARKETING\aa BANQUE VISUELLE\gencod jpg\332817026540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76" y="5967241"/>
            <a:ext cx="1568151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4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16222</TotalTime>
  <Words>44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1250</cp:revision>
  <cp:lastPrinted>2016-10-20T15:37:38Z</cp:lastPrinted>
  <dcterms:created xsi:type="dcterms:W3CDTF">2014-01-14T14:16:22Z</dcterms:created>
  <dcterms:modified xsi:type="dcterms:W3CDTF">2018-04-30T12:36:36Z</dcterms:modified>
</cp:coreProperties>
</file>