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31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0" autoAdjust="0"/>
    <p:restoredTop sz="98738" autoAdjust="0"/>
  </p:normalViewPr>
  <p:slideViewPr>
    <p:cSldViewPr>
      <p:cViewPr>
        <p:scale>
          <a:sx n="80" d="100"/>
          <a:sy n="80" d="100"/>
        </p:scale>
        <p:origin x="-1482" y="-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8604448"/>
            <a:ext cx="12954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0" y="-6986"/>
            <a:ext cx="6876000" cy="137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212976" y="3142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white"/>
                </a:solidFill>
              </a:rPr>
              <a:t>ACCESSOIRES NINTENDO SWITCH</a:t>
            </a:r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39441" y="4523799"/>
            <a:ext cx="61859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prstClr val="black"/>
                </a:solidFill>
              </a:rPr>
              <a:t>Caractéristiques techniques : </a:t>
            </a:r>
          </a:p>
          <a:p>
            <a:endParaRPr lang="fr-FR" sz="1200" b="1" dirty="0">
              <a:solidFill>
                <a:prstClr val="black"/>
              </a:solidFill>
            </a:endParaRPr>
          </a:p>
          <a:p>
            <a:r>
              <a:rPr lang="fr-FR" sz="1200" dirty="0" smtClean="0">
                <a:solidFill>
                  <a:prstClr val="black"/>
                </a:solidFill>
              </a:rPr>
              <a:t>- Cordon </a:t>
            </a:r>
            <a:r>
              <a:rPr lang="fr-FR" sz="1200" dirty="0">
                <a:solidFill>
                  <a:prstClr val="black"/>
                </a:solidFill>
              </a:rPr>
              <a:t>USB vers type C pour Switch</a:t>
            </a:r>
          </a:p>
          <a:p>
            <a:r>
              <a:rPr lang="fr-FR" sz="1200" dirty="0" smtClean="0">
                <a:solidFill>
                  <a:prstClr val="black"/>
                </a:solidFill>
              </a:rPr>
              <a:t>- Longueur </a:t>
            </a:r>
            <a:r>
              <a:rPr lang="fr-FR" sz="1200" dirty="0">
                <a:solidFill>
                  <a:prstClr val="black"/>
                </a:solidFill>
              </a:rPr>
              <a:t>du câble : </a:t>
            </a:r>
            <a:r>
              <a:rPr lang="fr-FR" sz="1200" dirty="0" smtClean="0">
                <a:solidFill>
                  <a:prstClr val="black"/>
                </a:solidFill>
              </a:rPr>
              <a:t>2 m</a:t>
            </a:r>
            <a:endParaRPr lang="fr-FR" sz="1200" dirty="0">
              <a:solidFill>
                <a:prstClr val="black"/>
              </a:solidFill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75731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0,120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70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25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140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3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310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176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197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24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0,75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164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147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86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>
                          <a:latin typeface="+mn-lt"/>
                        </a:rPr>
                        <a:t>6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321930" y="6173619"/>
            <a:ext cx="2538179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>
                <a:solidFill>
                  <a:prstClr val="black"/>
                </a:solidFill>
              </a:rPr>
              <a:t>Ref Innelec : 	61881100047</a:t>
            </a:r>
          </a:p>
          <a:p>
            <a:r>
              <a:rPr lang="fr-FR" sz="1050" dirty="0">
                <a:solidFill>
                  <a:prstClr val="black"/>
                </a:solidFill>
              </a:rPr>
              <a:t>Gencod : 	3328170265089 </a:t>
            </a:r>
            <a:endParaRPr lang="fr-FR" sz="1050" dirty="0" smtClean="0">
              <a:solidFill>
                <a:prstClr val="black"/>
              </a:solidFill>
            </a:endParaRPr>
          </a:p>
          <a:p>
            <a:r>
              <a:rPr lang="fr-FR" sz="1050" dirty="0" err="1">
                <a:solidFill>
                  <a:prstClr val="black"/>
                </a:solidFill>
              </a:rPr>
              <a:t>Deee</a:t>
            </a:r>
            <a:r>
              <a:rPr lang="fr-FR" sz="1050" dirty="0">
                <a:solidFill>
                  <a:prstClr val="black"/>
                </a:solidFill>
              </a:rPr>
              <a:t> :	</a:t>
            </a:r>
            <a:r>
              <a:rPr lang="fr-FR" sz="1050" dirty="0" smtClean="0">
                <a:solidFill>
                  <a:prstClr val="black"/>
                </a:solidFill>
              </a:rPr>
              <a:t>0,02 €</a:t>
            </a:r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dirty="0" smtClean="0">
                <a:solidFill>
                  <a:prstClr val="black"/>
                </a:solidFill>
              </a:rPr>
              <a:t>Prix </a:t>
            </a:r>
            <a:r>
              <a:rPr lang="fr-FR" sz="1050" dirty="0">
                <a:solidFill>
                  <a:prstClr val="black"/>
                </a:solidFill>
              </a:rPr>
              <a:t>public généralement constaté </a:t>
            </a:r>
            <a:r>
              <a:rPr lang="fr-FR" sz="1050" dirty="0" smtClean="0">
                <a:solidFill>
                  <a:prstClr val="black"/>
                </a:solidFill>
              </a:rPr>
              <a:t>: </a:t>
            </a:r>
            <a:r>
              <a:rPr lang="fr-FR" sz="1050" dirty="0">
                <a:solidFill>
                  <a:prstClr val="black"/>
                </a:solidFill>
              </a:rPr>
              <a:t>9</a:t>
            </a:r>
            <a:r>
              <a:rPr lang="fr-FR" sz="1050" dirty="0" smtClean="0">
                <a:solidFill>
                  <a:prstClr val="black"/>
                </a:solidFill>
              </a:rPr>
              <a:t>,99 €</a:t>
            </a:r>
            <a:endParaRPr lang="fr-FR" sz="1050" dirty="0">
              <a:solidFill>
                <a:prstClr val="black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09425" y="2017337"/>
            <a:ext cx="2232000" cy="22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179262" y="1090317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prstClr val="black"/>
                </a:solidFill>
              </a:rPr>
              <a:t>Cordon USB Type C Switch 2 m</a:t>
            </a:r>
            <a:endParaRPr lang="fr-FR" sz="2400" b="1" dirty="0">
              <a:solidFill>
                <a:prstClr val="black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952" y="6104730"/>
            <a:ext cx="1360170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43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16987</TotalTime>
  <Words>53</Words>
  <Application>Microsoft Office PowerPoint</Application>
  <PresentationFormat>Affichage à l'écran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1334</cp:revision>
  <cp:lastPrinted>2016-10-20T08:31:54Z</cp:lastPrinted>
  <dcterms:created xsi:type="dcterms:W3CDTF">2014-01-14T14:16:22Z</dcterms:created>
  <dcterms:modified xsi:type="dcterms:W3CDTF">2017-11-08T10:34:58Z</dcterms:modified>
</cp:coreProperties>
</file>