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3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 varScale="1">
        <p:scale>
          <a:sx n="51" d="100"/>
          <a:sy n="51" d="100"/>
        </p:scale>
        <p:origin x="1566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734371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0,160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95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34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162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0,98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218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143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114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3,9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303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230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>
                          <a:latin typeface="+mn-lt"/>
                        </a:rPr>
                        <a:t>253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black"/>
                </a:solidFill>
              </a:rPr>
              <a:t>Chargeur secteur 3A pour la Switch 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1930" y="4708464"/>
            <a:ext cx="6185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>
                <a:solidFill>
                  <a:prstClr val="black"/>
                </a:solidFill>
              </a:rPr>
              <a:t>Caractéristiques techniques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b="1" dirty="0" smtClean="0">
              <a:solidFill>
                <a:prstClr val="black"/>
              </a:solidFill>
            </a:endParaRPr>
          </a:p>
          <a:p>
            <a:r>
              <a:rPr lang="fr-FR" sz="1200" dirty="0" smtClean="0">
                <a:solidFill>
                  <a:prstClr val="black"/>
                </a:solidFill>
              </a:rPr>
              <a:t>- Chargeur </a:t>
            </a:r>
            <a:r>
              <a:rPr lang="fr-FR" sz="1200" dirty="0">
                <a:solidFill>
                  <a:prstClr val="black"/>
                </a:solidFill>
              </a:rPr>
              <a:t>secteur avec cordon Type C pour Switch 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- 5V </a:t>
            </a:r>
            <a:r>
              <a:rPr lang="fr-FR" sz="1200" dirty="0">
                <a:solidFill>
                  <a:prstClr val="black"/>
                </a:solidFill>
              </a:rPr>
              <a:t>3A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- Longueur </a:t>
            </a:r>
            <a:r>
              <a:rPr lang="fr-FR" sz="1200" dirty="0">
                <a:solidFill>
                  <a:prstClr val="black"/>
                </a:solidFill>
              </a:rPr>
              <a:t>du câble : </a:t>
            </a:r>
            <a:r>
              <a:rPr lang="fr-FR" sz="1200" dirty="0" smtClean="0">
                <a:solidFill>
                  <a:prstClr val="black"/>
                </a:solidFill>
              </a:rPr>
              <a:t>2 m</a:t>
            </a:r>
            <a:endParaRPr lang="fr-FR" sz="1200" dirty="0">
              <a:solidFill>
                <a:prstClr val="black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647" y="1907704"/>
            <a:ext cx="2461457" cy="246145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21930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>
                <a:solidFill>
                  <a:prstClr val="black"/>
                </a:solidFill>
              </a:rPr>
              <a:t>Innelec</a:t>
            </a:r>
            <a:r>
              <a:rPr lang="fr-FR" sz="1050" dirty="0">
                <a:solidFill>
                  <a:prstClr val="black"/>
                </a:solidFill>
              </a:rPr>
              <a:t> : 	</a:t>
            </a:r>
            <a:r>
              <a:rPr lang="fr-FR" sz="1050" dirty="0" smtClean="0">
                <a:solidFill>
                  <a:prstClr val="black"/>
                </a:solidFill>
              </a:rPr>
              <a:t>61881100045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 err="1">
                <a:solidFill>
                  <a:prstClr val="black"/>
                </a:solidFill>
              </a:rPr>
              <a:t>Gencod</a:t>
            </a:r>
            <a:r>
              <a:rPr lang="fr-FR" sz="1050" dirty="0">
                <a:solidFill>
                  <a:prstClr val="black"/>
                </a:solidFill>
              </a:rPr>
              <a:t> : 	3328170265065 </a:t>
            </a:r>
            <a:endParaRPr lang="fr-FR" sz="1050" dirty="0" smtClean="0">
              <a:solidFill>
                <a:prstClr val="black"/>
              </a:solidFill>
            </a:endParaRPr>
          </a:p>
          <a:p>
            <a:r>
              <a:rPr lang="fr-FR" sz="1050" dirty="0" err="1">
                <a:solidFill>
                  <a:prstClr val="black"/>
                </a:solidFill>
              </a:rPr>
              <a:t>Deee</a:t>
            </a:r>
            <a:r>
              <a:rPr lang="fr-FR" sz="1050" dirty="0">
                <a:solidFill>
                  <a:prstClr val="black"/>
                </a:solidFill>
              </a:rPr>
              <a:t> :	0,08 </a:t>
            </a:r>
            <a:r>
              <a:rPr lang="fr-FR" sz="1050" dirty="0" smtClean="0">
                <a:solidFill>
                  <a:prstClr val="black"/>
                </a:solidFill>
              </a:rPr>
              <a:t>€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 smtClean="0">
                <a:solidFill>
                  <a:prstClr val="black"/>
                </a:solidFill>
              </a:rPr>
              <a:t>Prix </a:t>
            </a:r>
            <a:r>
              <a:rPr lang="fr-FR" sz="1050" dirty="0">
                <a:solidFill>
                  <a:prstClr val="black"/>
                </a:solidFill>
              </a:rPr>
              <a:t>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12,99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211" y="6051879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16989</TotalTime>
  <Words>56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Adèle Bernard</cp:lastModifiedBy>
  <cp:revision>1334</cp:revision>
  <cp:lastPrinted>2016-10-20T08:31:54Z</cp:lastPrinted>
  <dcterms:created xsi:type="dcterms:W3CDTF">2014-01-14T14:16:22Z</dcterms:created>
  <dcterms:modified xsi:type="dcterms:W3CDTF">2019-01-11T11:10:12Z</dcterms:modified>
</cp:coreProperties>
</file>