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14" r:id="rId2"/>
  </p:sldIdLst>
  <p:sldSz cx="6858000" cy="9144000" type="screen4x3"/>
  <p:notesSz cx="7102475" cy="10233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2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99767" autoAdjust="0"/>
  </p:normalViewPr>
  <p:slideViewPr>
    <p:cSldViewPr>
      <p:cViewPr varScale="1">
        <p:scale>
          <a:sx n="82" d="100"/>
          <a:sy n="82" d="100"/>
        </p:scale>
        <p:origin x="-165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6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51222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2305" y="0"/>
            <a:ext cx="3078513" cy="51222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6763"/>
            <a:ext cx="287972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9" tIns="47385" rIns="94769" bIns="473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18" y="4860402"/>
            <a:ext cx="5682643" cy="4605106"/>
          </a:xfrm>
          <a:prstGeom prst="rect">
            <a:avLst/>
          </a:prstGeom>
        </p:spPr>
        <p:txBody>
          <a:bodyPr vert="horz" lIns="94769" tIns="47385" rIns="94769" bIns="4738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9166"/>
            <a:ext cx="3078513" cy="512223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2305" y="9719166"/>
            <a:ext cx="3078513" cy="512223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/>
          <p:cNvSpPr txBox="1"/>
          <p:nvPr/>
        </p:nvSpPr>
        <p:spPr>
          <a:xfrm>
            <a:off x="179262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Casque</a:t>
            </a:r>
            <a:r>
              <a:rPr lang="en-US" sz="2400" dirty="0" smtClean="0"/>
              <a:t> </a:t>
            </a:r>
            <a:r>
              <a:rPr lang="en-US" sz="2400" b="1" dirty="0"/>
              <a:t>Xbox One Middle Range 2.0 </a:t>
            </a:r>
            <a:r>
              <a:rPr lang="fr-FR" sz="2400" b="1" dirty="0" smtClean="0"/>
              <a:t> </a:t>
            </a:r>
            <a:r>
              <a:rPr lang="fr-FR" sz="2400" b="1" dirty="0"/>
              <a:t>MS 600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176464" y="314236"/>
            <a:ext cx="278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XBOX ONE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2656" y="6300192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/>
              <a:t>Ref Innelec : 	 61881198606</a:t>
            </a:r>
          </a:p>
          <a:p>
            <a:r>
              <a:rPr lang="fr-FR" sz="1050" dirty="0"/>
              <a:t>Gencod : 	 3328170263290</a:t>
            </a:r>
          </a:p>
          <a:p>
            <a:r>
              <a:rPr lang="fr-FR" sz="1050" dirty="0"/>
              <a:t>Deee : 	 </a:t>
            </a:r>
            <a:r>
              <a:rPr lang="fr-FR" sz="1050" dirty="0" smtClean="0"/>
              <a:t>0,08 </a:t>
            </a:r>
            <a:r>
              <a:rPr lang="fr-FR" sz="1050" dirty="0"/>
              <a:t>€</a:t>
            </a:r>
          </a:p>
          <a:p>
            <a:r>
              <a:rPr lang="fr-FR" sz="1050" dirty="0"/>
              <a:t>Prix public généralement constaté : </a:t>
            </a:r>
            <a:r>
              <a:rPr lang="fr-FR" sz="1050" dirty="0" smtClean="0"/>
              <a:t>39,99</a:t>
            </a:r>
            <a:r>
              <a:rPr lang="fr-FR" sz="1050" dirty="0"/>
              <a:t>€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796658"/>
              </p:ext>
            </p:extLst>
          </p:nvPr>
        </p:nvGraphicFramePr>
        <p:xfrm>
          <a:off x="337096" y="7145452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Poids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(kg)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Longueur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Largeur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Hauteur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Quantité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0,41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251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216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106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4757" y="4616541"/>
            <a:ext cx="3429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  <a:latin typeface="+mj-lt"/>
              </a:rPr>
              <a:t>Caractéristiques techniques </a:t>
            </a:r>
            <a:r>
              <a:rPr lang="fr-FR" sz="1400" b="1" dirty="0">
                <a:solidFill>
                  <a:prstClr val="black"/>
                </a:solidFill>
                <a:latin typeface="+mj-lt"/>
              </a:rPr>
              <a:t>: </a:t>
            </a:r>
            <a:br>
              <a:rPr lang="fr-FR" sz="1400" b="1" dirty="0">
                <a:solidFill>
                  <a:prstClr val="black"/>
                </a:solidFill>
                <a:latin typeface="+mj-lt"/>
              </a:rPr>
            </a:br>
            <a:endParaRPr lang="fr-FR" sz="1400" b="1" dirty="0">
              <a:solidFill>
                <a:prstClr val="black"/>
              </a:solidFill>
              <a:latin typeface="+mj-lt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Casque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fermé 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Isolant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des bruits extérieurs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Confort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ergonomique avec un design discret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Arceau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confortable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Micro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télescopique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Stéréo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2.0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5" y="1620441"/>
            <a:ext cx="3023567" cy="302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84" y="2771800"/>
            <a:ext cx="28098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242151" y="1423491"/>
            <a:ext cx="671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Casque pour Xbox One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672" y="6201826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7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17096</TotalTime>
  <Words>36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1291</cp:revision>
  <cp:lastPrinted>2017-04-26T14:40:37Z</cp:lastPrinted>
  <dcterms:created xsi:type="dcterms:W3CDTF">2014-01-14T14:16:22Z</dcterms:created>
  <dcterms:modified xsi:type="dcterms:W3CDTF">2017-11-08T10:30:19Z</dcterms:modified>
</cp:coreProperties>
</file>