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612" r:id="rId2"/>
  </p:sldIdLst>
  <p:sldSz cx="6858000" cy="9144000" type="screen4x3"/>
  <p:notesSz cx="7102475" cy="102330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2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0A"/>
    <a:srgbClr val="FF9933"/>
    <a:srgbClr val="003399"/>
    <a:srgbClr val="0429C8"/>
    <a:srgbClr val="336699"/>
    <a:srgbClr val="0033CC"/>
    <a:srgbClr val="6C89A4"/>
    <a:srgbClr val="4D6F73"/>
    <a:srgbClr val="0099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05" autoAdjust="0"/>
    <p:restoredTop sz="99767" autoAdjust="0"/>
  </p:normalViewPr>
  <p:slideViewPr>
    <p:cSldViewPr>
      <p:cViewPr varScale="1">
        <p:scale>
          <a:sx n="82" d="100"/>
          <a:sy n="82" d="100"/>
        </p:scale>
        <p:origin x="-1698" y="-7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222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69" Type="http://schemas.microsoft.com/office/2015/10/relationships/revisionInfo" Target="revisionInfo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513" cy="512225"/>
          </a:xfrm>
          <a:prstGeom prst="rect">
            <a:avLst/>
          </a:prstGeom>
        </p:spPr>
        <p:txBody>
          <a:bodyPr vert="horz" lIns="94769" tIns="47385" rIns="94769" bIns="47385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2305" y="0"/>
            <a:ext cx="3078513" cy="512225"/>
          </a:xfrm>
          <a:prstGeom prst="rect">
            <a:avLst/>
          </a:prstGeom>
        </p:spPr>
        <p:txBody>
          <a:bodyPr vert="horz" lIns="94769" tIns="47385" rIns="94769" bIns="47385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08/11/2017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6763"/>
            <a:ext cx="2879725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9" tIns="47385" rIns="94769" bIns="47385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18" y="4860402"/>
            <a:ext cx="5682643" cy="4605106"/>
          </a:xfrm>
          <a:prstGeom prst="rect">
            <a:avLst/>
          </a:prstGeom>
        </p:spPr>
        <p:txBody>
          <a:bodyPr vert="horz" lIns="94769" tIns="47385" rIns="94769" bIns="47385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19166"/>
            <a:ext cx="3078513" cy="512223"/>
          </a:xfrm>
          <a:prstGeom prst="rect">
            <a:avLst/>
          </a:prstGeom>
        </p:spPr>
        <p:txBody>
          <a:bodyPr vert="horz" lIns="94769" tIns="47385" rIns="94769" bIns="47385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2305" y="9719166"/>
            <a:ext cx="3078513" cy="512223"/>
          </a:xfrm>
          <a:prstGeom prst="rect">
            <a:avLst/>
          </a:prstGeom>
        </p:spPr>
        <p:txBody>
          <a:bodyPr vert="horz" lIns="94769" tIns="47385" rIns="94769" bIns="47385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4"/>
            <a:ext cx="5829300" cy="196003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63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753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356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952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19364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5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2" y="364074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5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2821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92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776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92"/>
            <a:ext cx="1543050" cy="780203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92"/>
            <a:ext cx="4514850" cy="7802033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579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933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890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71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4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6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733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427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44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216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8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5E42-910C-43C7-90C5-433A998A7963}" type="datetimeFigureOut">
              <a:rPr lang="fr-FR" smtClean="0"/>
              <a:t>08/11/2017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41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3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12" r:id="rId8"/>
    <p:sldLayoutId id="2147483913" r:id="rId9"/>
    <p:sldLayoutId id="2147483914" r:id="rId10"/>
    <p:sldLayoutId id="2147483917" r:id="rId11"/>
    <p:sldLayoutId id="2147483915" r:id="rId12"/>
    <p:sldLayoutId id="2147483916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oneTexte 17"/>
          <p:cNvSpPr txBox="1"/>
          <p:nvPr/>
        </p:nvSpPr>
        <p:spPr>
          <a:xfrm>
            <a:off x="4860041" y="314236"/>
            <a:ext cx="2097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ACCESSOIRES PS4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187717" y="999134"/>
            <a:ext cx="6715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Casque middle </a:t>
            </a:r>
            <a:r>
              <a:rPr lang="fr-FR" sz="2400" b="1" dirty="0"/>
              <a:t>range 2.0 PS4 </a:t>
            </a:r>
            <a:r>
              <a:rPr lang="fr-FR" sz="2400" b="1" dirty="0" smtClean="0"/>
              <a:t>PS </a:t>
            </a:r>
            <a:r>
              <a:rPr lang="fr-FR" sz="2400" b="1" dirty="0"/>
              <a:t>600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14757" y="6137592"/>
            <a:ext cx="2610187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/>
              <a:t>Ref Innelec : 	 </a:t>
            </a:r>
            <a:r>
              <a:rPr lang="fr-FR" sz="1050" dirty="0">
                <a:cs typeface="Andalus" pitchFamily="18" charset="-78"/>
              </a:rPr>
              <a:t>61881198605</a:t>
            </a:r>
            <a:endParaRPr lang="fr-FR" sz="1050" dirty="0"/>
          </a:p>
          <a:p>
            <a:r>
              <a:rPr lang="fr-FR" sz="1050" dirty="0"/>
              <a:t>Gencod : 	 3328170263283</a:t>
            </a:r>
          </a:p>
          <a:p>
            <a:r>
              <a:rPr lang="fr-FR" sz="1050" dirty="0"/>
              <a:t>Deee : 	 </a:t>
            </a:r>
            <a:r>
              <a:rPr lang="fr-FR" sz="1050" dirty="0" smtClean="0"/>
              <a:t>0,08 </a:t>
            </a:r>
            <a:r>
              <a:rPr lang="fr-FR" sz="1050" dirty="0"/>
              <a:t>€</a:t>
            </a:r>
          </a:p>
          <a:p>
            <a:r>
              <a:rPr lang="fr-FR" sz="1050" dirty="0"/>
              <a:t>Prix public généralement constaté : </a:t>
            </a:r>
            <a:r>
              <a:rPr lang="fr-FR" sz="1050" dirty="0" smtClean="0"/>
              <a:t>39,99 </a:t>
            </a:r>
            <a:r>
              <a:rPr lang="fr-FR" sz="1050" dirty="0"/>
              <a:t>€</a:t>
            </a:r>
          </a:p>
        </p:txBody>
      </p: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044629"/>
              </p:ext>
            </p:extLst>
          </p:nvPr>
        </p:nvGraphicFramePr>
        <p:xfrm>
          <a:off x="337096" y="7092280"/>
          <a:ext cx="3956000" cy="138698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7044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04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6724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7044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0699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7044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/>
                        <a:t>Poids</a:t>
                      </a:r>
                      <a:br>
                        <a:rPr lang="fr-FR" sz="900" dirty="0"/>
                      </a:br>
                      <a:r>
                        <a:rPr lang="fr-FR" sz="900" dirty="0"/>
                        <a:t>(kg)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/>
                        <a:t>Longueur</a:t>
                      </a:r>
                      <a:br>
                        <a:rPr lang="fr-FR" sz="900" dirty="0"/>
                      </a:br>
                      <a:r>
                        <a:rPr lang="fr-FR" sz="900" dirty="0"/>
                        <a:t>(mm)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Largeur</a:t>
                      </a:r>
                      <a:br>
                        <a:rPr lang="fr-FR" sz="900" dirty="0"/>
                      </a:br>
                      <a:r>
                        <a:rPr lang="fr-FR" sz="900" dirty="0"/>
                        <a:t>(mm)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Hauteur</a:t>
                      </a:r>
                      <a:br>
                        <a:rPr lang="fr-FR" sz="900" dirty="0"/>
                      </a:br>
                      <a:r>
                        <a:rPr lang="fr-FR" sz="900" dirty="0"/>
                        <a:t>(mm)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Quantité</a:t>
                      </a:r>
                      <a:br>
                        <a:rPr lang="fr-FR" sz="900" dirty="0"/>
                      </a:br>
                      <a:r>
                        <a:rPr lang="fr-FR" sz="900" dirty="0"/>
                        <a:t>(pcs)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000" dirty="0"/>
                        <a:t>Unité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0,4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smtClean="0">
                          <a:latin typeface="+mn-lt"/>
                        </a:rPr>
                        <a:t>220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251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110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1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000" dirty="0"/>
                        <a:t>Sous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Master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24" y="1341440"/>
            <a:ext cx="3187749" cy="318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9055" y="1750791"/>
            <a:ext cx="2547937" cy="254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39796" y="4474487"/>
            <a:ext cx="3429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300" b="1" dirty="0">
                <a:solidFill>
                  <a:prstClr val="black"/>
                </a:solidFill>
                <a:latin typeface="+mj-lt"/>
              </a:rPr>
              <a:t>Caractéristiques techniques : </a:t>
            </a:r>
            <a:br>
              <a:rPr lang="fr-FR" sz="1300" b="1" dirty="0">
                <a:solidFill>
                  <a:prstClr val="black"/>
                </a:solidFill>
                <a:latin typeface="+mj-lt"/>
              </a:rPr>
            </a:br>
            <a:endParaRPr lang="fr-FR" sz="1300" b="1" dirty="0">
              <a:solidFill>
                <a:prstClr val="black"/>
              </a:solidFill>
              <a:latin typeface="+mj-lt"/>
            </a:endParaRPr>
          </a:p>
          <a:p>
            <a:r>
              <a:rPr lang="fr-FR" sz="1200" dirty="0" smtClean="0">
                <a:solidFill>
                  <a:prstClr val="black"/>
                </a:solidFill>
                <a:latin typeface="+mj-lt"/>
              </a:rPr>
              <a:t>- Casque </a:t>
            </a:r>
            <a:r>
              <a:rPr lang="fr-FR" sz="1200" dirty="0">
                <a:solidFill>
                  <a:prstClr val="black"/>
                </a:solidFill>
                <a:latin typeface="+mj-lt"/>
              </a:rPr>
              <a:t>fermé </a:t>
            </a:r>
          </a:p>
          <a:p>
            <a:r>
              <a:rPr lang="fr-FR" sz="1200" dirty="0" smtClean="0">
                <a:solidFill>
                  <a:prstClr val="black"/>
                </a:solidFill>
                <a:latin typeface="+mj-lt"/>
              </a:rPr>
              <a:t>- Isolant </a:t>
            </a:r>
            <a:r>
              <a:rPr lang="fr-FR" sz="1200" dirty="0">
                <a:solidFill>
                  <a:prstClr val="black"/>
                </a:solidFill>
                <a:latin typeface="+mj-lt"/>
              </a:rPr>
              <a:t>des bruits extérieurs</a:t>
            </a:r>
          </a:p>
          <a:p>
            <a:r>
              <a:rPr lang="fr-FR" sz="1200" dirty="0" smtClean="0">
                <a:solidFill>
                  <a:prstClr val="black"/>
                </a:solidFill>
                <a:latin typeface="+mj-lt"/>
              </a:rPr>
              <a:t>- Confort </a:t>
            </a:r>
            <a:r>
              <a:rPr lang="fr-FR" sz="1200" dirty="0">
                <a:solidFill>
                  <a:prstClr val="black"/>
                </a:solidFill>
                <a:latin typeface="+mj-lt"/>
              </a:rPr>
              <a:t>ergonomique avec un design discret</a:t>
            </a:r>
          </a:p>
          <a:p>
            <a:r>
              <a:rPr lang="fr-FR" sz="1200" dirty="0" smtClean="0">
                <a:solidFill>
                  <a:prstClr val="black"/>
                </a:solidFill>
                <a:latin typeface="+mj-lt"/>
              </a:rPr>
              <a:t>- Arceau </a:t>
            </a:r>
            <a:r>
              <a:rPr lang="fr-FR" sz="1200" dirty="0">
                <a:solidFill>
                  <a:prstClr val="black"/>
                </a:solidFill>
                <a:latin typeface="+mj-lt"/>
              </a:rPr>
              <a:t>confortable</a:t>
            </a:r>
          </a:p>
          <a:p>
            <a:r>
              <a:rPr lang="fr-FR" sz="1200" dirty="0" smtClean="0">
                <a:solidFill>
                  <a:prstClr val="black"/>
                </a:solidFill>
                <a:latin typeface="+mj-lt"/>
              </a:rPr>
              <a:t>- Micro </a:t>
            </a:r>
            <a:r>
              <a:rPr lang="fr-FR" sz="1200" dirty="0">
                <a:solidFill>
                  <a:prstClr val="black"/>
                </a:solidFill>
                <a:latin typeface="+mj-lt"/>
              </a:rPr>
              <a:t>télescopique</a:t>
            </a:r>
          </a:p>
          <a:p>
            <a:r>
              <a:rPr lang="fr-FR" sz="1200" dirty="0" smtClean="0">
                <a:solidFill>
                  <a:prstClr val="black"/>
                </a:solidFill>
                <a:latin typeface="+mj-lt"/>
              </a:rPr>
              <a:t>- Stéréo </a:t>
            </a:r>
            <a:r>
              <a:rPr lang="fr-FR" sz="1200" dirty="0">
                <a:solidFill>
                  <a:prstClr val="black"/>
                </a:solidFill>
                <a:latin typeface="+mj-lt"/>
              </a:rPr>
              <a:t>2.0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676" y="6228184"/>
            <a:ext cx="2306079" cy="2306079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208971" y="1422254"/>
            <a:ext cx="67152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Casque pour PS4 </a:t>
            </a:r>
            <a:endParaRPr lang="fr-FR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960" y="6104730"/>
            <a:ext cx="1360170" cy="84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649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17089</TotalTime>
  <Words>33</Words>
  <Application>Microsoft Office PowerPoint</Application>
  <PresentationFormat>Affichage à l'écran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Fatima GHULAM</cp:lastModifiedBy>
  <cp:revision>1293</cp:revision>
  <cp:lastPrinted>2017-04-26T14:40:37Z</cp:lastPrinted>
  <dcterms:created xsi:type="dcterms:W3CDTF">2014-01-14T14:16:22Z</dcterms:created>
  <dcterms:modified xsi:type="dcterms:W3CDTF">2017-11-08T10:15:05Z</dcterms:modified>
</cp:coreProperties>
</file>