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0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6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188640" y="113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black"/>
                </a:solidFill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solidFill>
                  <a:prstClr val="black"/>
                </a:solidFill>
                <a:latin typeface="Matura MT Script Capitals" panose="03020802060602070202" pitchFamily="66" charset="0"/>
              </a:rPr>
              <a:t>Stormur</a:t>
            </a:r>
            <a:endParaRPr lang="fr-FR" sz="2400" dirty="0">
              <a:solidFill>
                <a:prstClr val="black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4756" y="3923928"/>
            <a:ext cx="405034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300" b="1" dirty="0" smtClean="0">
                <a:solidFill>
                  <a:prstClr val="black"/>
                </a:solidFill>
              </a:rPr>
              <a:t>Caractéristiques techniques : </a:t>
            </a:r>
            <a:r>
              <a:rPr lang="fr-FR" sz="1100" b="1" dirty="0" smtClean="0">
                <a:solidFill>
                  <a:prstClr val="black"/>
                </a:solidFill>
              </a:rPr>
              <a:t/>
            </a:r>
            <a:br>
              <a:rPr lang="fr-FR" sz="1100" b="1" dirty="0" smtClean="0">
                <a:solidFill>
                  <a:prstClr val="black"/>
                </a:solidFill>
              </a:rPr>
            </a:br>
            <a:endParaRPr lang="fr-FR" sz="1100" b="1" dirty="0" smtClean="0">
              <a:solidFill>
                <a:prstClr val="black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Support pour </a:t>
            </a:r>
            <a:r>
              <a:rPr lang="fr-FR" sz="1100" dirty="0">
                <a:solidFill>
                  <a:prstClr val="black"/>
                </a:solidFill>
              </a:rPr>
              <a:t>ordinateur </a:t>
            </a:r>
            <a:r>
              <a:rPr lang="fr-FR" sz="1100" dirty="0" smtClean="0">
                <a:solidFill>
                  <a:prstClr val="black"/>
                </a:solidFill>
              </a:rPr>
              <a:t>portable </a:t>
            </a:r>
            <a:r>
              <a:rPr lang="fr-FR" sz="1100" dirty="0">
                <a:solidFill>
                  <a:prstClr val="black"/>
                </a:solidFill>
              </a:rPr>
              <a:t>jusqu’à 17</a:t>
            </a:r>
            <a:r>
              <a:rPr lang="fr-FR" sz="1100" dirty="0" smtClean="0">
                <a:solidFill>
                  <a:prstClr val="black"/>
                </a:solidFill>
              </a:rPr>
              <a:t>’’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Comprend 4 </a:t>
            </a:r>
            <a:r>
              <a:rPr lang="fr-FR" sz="1100" dirty="0">
                <a:solidFill>
                  <a:prstClr val="black"/>
                </a:solidFill>
              </a:rPr>
              <a:t>ventilateurs de </a:t>
            </a:r>
            <a:r>
              <a:rPr lang="fr-FR" sz="1100" dirty="0" smtClean="0">
                <a:solidFill>
                  <a:prstClr val="black"/>
                </a:solidFill>
              </a:rPr>
              <a:t>140 mm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Rétro-éclairage  4 LED rouge avec variateur d’intensité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2 ports USB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Hauteur réglable sur 3 positions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Poignée de transport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Niveau sonore : 25dBA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Dimensions : 405 x 285 x 30 mm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>
                <a:solidFill>
                  <a:prstClr val="black"/>
                </a:solidFill>
              </a:rPr>
              <a:t>Poids : 780g</a:t>
            </a: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prstClr val="white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prstClr val="white"/>
                </a:solidFill>
              </a:rPr>
              <a:t>29,99</a:t>
            </a:r>
            <a:r>
              <a:rPr lang="fr-FR" b="1" dirty="0">
                <a:solidFill>
                  <a:prstClr val="white"/>
                </a:solidFill>
              </a:rPr>
              <a:t>€ </a:t>
            </a:r>
            <a:endParaRPr lang="fr-FR" b="1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</a:t>
            </a:r>
            <a:r>
              <a:rPr lang="fr-FR" sz="1050" dirty="0">
                <a:solidFill>
                  <a:prstClr val="black"/>
                </a:solidFill>
              </a:rPr>
              <a:t>61881198262 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Gencod :       3328170262460	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           0,08 €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public généralement constaté : 29,99€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38793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1,35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540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240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PC</a:t>
            </a:r>
          </a:p>
        </p:txBody>
      </p:sp>
      <p:pic>
        <p:nvPicPr>
          <p:cNvPr id="2050" name="Picture 2" descr="P:\Partage_Konix\Laurent\BASE PHOTOS KONIX Provisoire\PRES_PNG_72DPI_800x800px\ventilo_drakkar_model1.pn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95" b="26250"/>
          <a:stretch/>
        </p:blipFill>
        <p:spPr bwMode="auto">
          <a:xfrm>
            <a:off x="171057" y="1979712"/>
            <a:ext cx="344639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:\Partage_Konix\Laurent\BASE PHOTOS KONIX Provisoire\PRES_PNG_72DPI_800x800px\ventilo_drakkar_model1_3.pn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1" t="3186" r="9450" b="9167"/>
          <a:stretch/>
        </p:blipFill>
        <p:spPr bwMode="auto">
          <a:xfrm>
            <a:off x="4257092" y="1547664"/>
            <a:ext cx="1903261" cy="216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819" y="3923928"/>
            <a:ext cx="1877806" cy="150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vte_ghulam\Documents\JPEG new gencod DRAKKAR\332817026246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747" y="5669269"/>
            <a:ext cx="2062586" cy="127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16166</TotalTime>
  <Words>31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1247</cp:revision>
  <cp:lastPrinted>2016-10-20T15:37:38Z</cp:lastPrinted>
  <dcterms:created xsi:type="dcterms:W3CDTF">2014-01-14T14:16:22Z</dcterms:created>
  <dcterms:modified xsi:type="dcterms:W3CDTF">2017-11-08T10:11:48Z</dcterms:modified>
</cp:coreProperties>
</file>