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12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8718" autoAdjust="0"/>
  </p:normalViewPr>
  <p:slideViewPr>
    <p:cSldViewPr>
      <p:cViewPr>
        <p:scale>
          <a:sx n="80" d="100"/>
          <a:sy n="80" d="100"/>
        </p:scale>
        <p:origin x="-1512" y="-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Casque gaming PS4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       61881197901 	</a:t>
            </a:r>
          </a:p>
          <a:p>
            <a:r>
              <a:rPr lang="fr-FR" sz="1050" dirty="0" err="1" smtClean="0"/>
              <a:t>Gencod</a:t>
            </a:r>
            <a:r>
              <a:rPr lang="fr-FR" sz="1050" dirty="0" smtClean="0"/>
              <a:t> :              3328170262262 	</a:t>
            </a:r>
          </a:p>
          <a:p>
            <a:r>
              <a:rPr lang="fr-FR" sz="1050" dirty="0" smtClean="0"/>
              <a:t>Deee : 	0,08 €</a:t>
            </a:r>
          </a:p>
          <a:p>
            <a:r>
              <a:rPr lang="fr-FR" sz="1050" dirty="0"/>
              <a:t>Prix public généralement </a:t>
            </a:r>
            <a:r>
              <a:rPr lang="fr-FR" sz="1050" dirty="0" smtClean="0"/>
              <a:t>constaté : 49,99 €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43072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0,73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215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smtClean="0">
                          <a:latin typeface="+mn-lt"/>
                        </a:rPr>
                        <a:t>100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270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5,22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435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365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260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5,15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445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385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295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43840" y="4001160"/>
            <a:ext cx="453334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  <a:latin typeface="+mj-lt"/>
              </a:rPr>
              <a:t>Caractéristiques techniques : </a:t>
            </a:r>
            <a:r>
              <a:rPr lang="fr-FR" sz="1200" b="1" dirty="0">
                <a:solidFill>
                  <a:prstClr val="black"/>
                </a:solidFill>
                <a:latin typeface="+mj-lt"/>
              </a:rPr>
              <a:t/>
            </a:r>
            <a:br>
              <a:rPr lang="fr-FR" sz="1200" b="1" dirty="0">
                <a:solidFill>
                  <a:prstClr val="black"/>
                </a:solidFill>
                <a:latin typeface="+mj-lt"/>
              </a:rPr>
            </a:br>
            <a:endParaRPr lang="fr-FR" sz="1200" b="1" dirty="0">
              <a:solidFill>
                <a:prstClr val="black"/>
              </a:solidFill>
              <a:latin typeface="+mj-lt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Casque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fermé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Isolant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des bruits extérieurs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Confort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ergonomique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Haut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parleurs de 40mm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Fréquence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20Hz-20Khz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Bouton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de réglage du volume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Connecteur USB</a:t>
            </a:r>
            <a:endParaRPr lang="fr-FR" sz="1200" dirty="0">
              <a:solidFill>
                <a:prstClr val="black"/>
              </a:solidFill>
              <a:latin typeface="+mj-lt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Compatible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manette PS4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73216" y="8820472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Visuels non définitifs</a:t>
            </a:r>
            <a:endParaRPr lang="fr-FR" sz="1000" dirty="0"/>
          </a:p>
        </p:txBody>
      </p:sp>
      <p:sp>
        <p:nvSpPr>
          <p:cNvPr id="11" name="Rectangle 10"/>
          <p:cNvSpPr/>
          <p:nvPr/>
        </p:nvSpPr>
        <p:spPr>
          <a:xfrm>
            <a:off x="276071" y="1527919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Casque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pro gaming USB P4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40" y="190755"/>
            <a:ext cx="1192112" cy="45554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647" y="37106"/>
            <a:ext cx="583354" cy="76284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797825" y="233863"/>
            <a:ext cx="20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PS4</a:t>
            </a:r>
          </a:p>
        </p:txBody>
      </p:sp>
      <p:pic>
        <p:nvPicPr>
          <p:cNvPr id="4" name="Picture 2" descr="\\Fl001f1\base_photos\PRES_PNG_72DPI_800x800px\3328170268202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825158"/>
            <a:ext cx="2242786" cy="224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Fl001f1\base_photos\PRES_PNG_72DPI_800x800px\3328170268202_2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176368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Fl001f1\base_photos\PRES_PNG_72DPI_800x800px\3328170268202_pack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01" y="5868144"/>
            <a:ext cx="2766706" cy="276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34" y="6084168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16974</TotalTime>
  <Words>45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1304</cp:revision>
  <cp:lastPrinted>2016-10-20T08:31:54Z</cp:lastPrinted>
  <dcterms:created xsi:type="dcterms:W3CDTF">2014-01-14T14:16:22Z</dcterms:created>
  <dcterms:modified xsi:type="dcterms:W3CDTF">2017-11-09T13:23:47Z</dcterms:modified>
</cp:coreProperties>
</file>