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8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80" d="100"/>
          <a:sy n="80" d="100"/>
        </p:scale>
        <p:origin x="-1476" y="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  <a:latin typeface="Matura MT Script Capitals" panose="03020802060602070202" pitchFamily="66" charset="0"/>
              </a:rPr>
              <a:t>Drakkar </a:t>
            </a:r>
            <a:r>
              <a:rPr lang="fr-FR" sz="2400" dirty="0" smtClean="0">
                <a:solidFill>
                  <a:prstClr val="black"/>
                </a:solidFill>
                <a:latin typeface="Matura MT Script Capitals" panose="03020802060602070202" pitchFamily="66" charset="0"/>
              </a:rPr>
              <a:t>Skåne</a:t>
            </a:r>
            <a:endParaRPr lang="fr-FR" sz="2400" dirty="0">
              <a:solidFill>
                <a:prstClr val="black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4756" y="4080577"/>
            <a:ext cx="405034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400" b="1" dirty="0" err="1">
                <a:solidFill>
                  <a:prstClr val="black"/>
                </a:solidFill>
              </a:rPr>
              <a:t>Technical</a:t>
            </a:r>
            <a:r>
              <a:rPr lang="fr-FR" sz="1400" b="1" dirty="0">
                <a:solidFill>
                  <a:prstClr val="black"/>
                </a:solidFill>
              </a:rPr>
              <a:t> </a:t>
            </a:r>
            <a:r>
              <a:rPr lang="fr-FR" sz="1400" b="1" dirty="0" err="1">
                <a:solidFill>
                  <a:prstClr val="black"/>
                </a:solidFill>
              </a:rPr>
              <a:t>specifications</a:t>
            </a:r>
            <a:r>
              <a:rPr lang="fr-FR" sz="1400" b="1" dirty="0" smtClean="0">
                <a:solidFill>
                  <a:prstClr val="black"/>
                </a:solidFill>
              </a:rPr>
              <a:t>:</a:t>
            </a:r>
            <a:br>
              <a:rPr lang="fr-FR" sz="1400" b="1" dirty="0" smtClean="0">
                <a:solidFill>
                  <a:prstClr val="black"/>
                </a:solidFill>
              </a:rPr>
            </a:br>
            <a:endParaRPr lang="en-US" sz="1100" dirty="0"/>
          </a:p>
          <a:p>
            <a:r>
              <a:rPr lang="en-US" sz="1200" dirty="0"/>
              <a:t>- Ultra-thin silicon mousepad</a:t>
            </a:r>
          </a:p>
          <a:p>
            <a:r>
              <a:rPr lang="en-US" sz="1200" dirty="0"/>
              <a:t>- Non-slip base for a steady platform</a:t>
            </a:r>
          </a:p>
          <a:p>
            <a:r>
              <a:rPr lang="en-US" sz="1200" dirty="0"/>
              <a:t>- 3D surface limiting mouse friction for better gaming precision</a:t>
            </a:r>
          </a:p>
          <a:p>
            <a:r>
              <a:rPr lang="en-US" sz="1200" dirty="0"/>
              <a:t>-  Extra-large size of 400x300x1mm for unlimited moves during the game</a:t>
            </a:r>
          </a:p>
          <a:p>
            <a:r>
              <a:rPr lang="en-US" sz="1200" dirty="0"/>
              <a:t>- Protective coating for an easy cleaning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prstClr val="white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prstClr val="white"/>
                </a:solidFill>
              </a:rPr>
              <a:t>29,99</a:t>
            </a:r>
            <a:r>
              <a:rPr lang="fr-FR" b="1" dirty="0">
                <a:solidFill>
                  <a:prstClr val="white"/>
                </a:solidFill>
              </a:rPr>
              <a:t>€ </a:t>
            </a:r>
            <a:endParaRPr lang="fr-FR" b="1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</a:t>
            </a:r>
            <a:r>
              <a:rPr lang="fr-FR" sz="1050" dirty="0">
                <a:solidFill>
                  <a:prstClr val="black"/>
                </a:solidFill>
              </a:rPr>
              <a:t>61881197828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Gencod :       3328170262040	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           0,00 €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Recommended</a:t>
            </a:r>
            <a:r>
              <a:rPr lang="fr-FR" sz="1050" dirty="0" smtClean="0">
                <a:solidFill>
                  <a:prstClr val="black"/>
                </a:solidFill>
              </a:rPr>
              <a:t> public </a:t>
            </a:r>
            <a:r>
              <a:rPr lang="fr-FR" sz="1050" dirty="0" err="1" smtClean="0">
                <a:solidFill>
                  <a:prstClr val="black"/>
                </a:solidFill>
              </a:rPr>
              <a:t>price</a:t>
            </a:r>
            <a:r>
              <a:rPr lang="fr-FR" sz="1050" dirty="0" smtClean="0">
                <a:solidFill>
                  <a:prstClr val="black"/>
                </a:solidFill>
              </a:rPr>
              <a:t> : 19,99 €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PC ACCESSOIRIES</a:t>
            </a:r>
            <a:endParaRPr lang="fr-FR" b="1" dirty="0">
              <a:solidFill>
                <a:prstClr val="white"/>
              </a:solidFill>
            </a:endParaRPr>
          </a:p>
        </p:txBody>
      </p:sp>
      <p:pic>
        <p:nvPicPr>
          <p:cNvPr id="1026" name="Picture 2" descr="\\Fl001f1\base_photos\PRES_PNG_72DPI_800x800px\3328170262040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260" y="1624003"/>
            <a:ext cx="2261499" cy="226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base_photos\PRES_PNG_72DPI_800x800px\3328170262040_3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495507"/>
            <a:ext cx="256490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:\Partage_Konix\Adrien\Developpement Produits\Tapis Souris Silicone\PACK DRAKKAR SKANE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6228184"/>
            <a:ext cx="4267392" cy="266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fl001f1\Partage_Konix\Dukens\Marketing\PICTOS\n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414" y="899592"/>
            <a:ext cx="1001638" cy="1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251512" y="8748464"/>
            <a:ext cx="1417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Visuel non définitif</a:t>
            </a:r>
            <a:endParaRPr lang="fr-FR" sz="1200" dirty="0">
              <a:solidFill>
                <a:srgbClr val="FF0000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05054"/>
              </p:ext>
            </p:extLst>
          </p:nvPr>
        </p:nvGraphicFramePr>
        <p:xfrm>
          <a:off x="502504" y="7097521"/>
          <a:ext cx="3357622" cy="129469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290431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/>
                        <a:t>Weight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/>
                        <a:t>Length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err="1" smtClean="0"/>
                        <a:t>Width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err="1" smtClean="0"/>
                        <a:t>Height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err="1" smtClean="0"/>
                        <a:t>Quantity</a:t>
                      </a: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0,18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300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err="1" smtClean="0"/>
                        <a:t>Inner</a:t>
                      </a:r>
                      <a:r>
                        <a:rPr lang="fr-FR" sz="800" dirty="0" smtClean="0"/>
                        <a:t>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vte_ghulam\Documents\DRAKKAR\en anglais Gencod DRAKKAR\332817026204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2" y="5794917"/>
            <a:ext cx="1927768" cy="119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17278</TotalTime>
  <Words>34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1484</cp:revision>
  <cp:lastPrinted>2016-09-05T14:58:13Z</cp:lastPrinted>
  <dcterms:created xsi:type="dcterms:W3CDTF">2014-01-14T14:16:22Z</dcterms:created>
  <dcterms:modified xsi:type="dcterms:W3CDTF">2017-11-09T13:19:37Z</dcterms:modified>
</cp:coreProperties>
</file>