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598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  <a:srgbClr val="FF9933"/>
    <a:srgbClr val="003399"/>
    <a:srgbClr val="0429C8"/>
    <a:srgbClr val="336699"/>
    <a:srgbClr val="0033CC"/>
    <a:srgbClr val="6C89A4"/>
    <a:srgbClr val="4D6F73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9767" autoAdjust="0"/>
  </p:normalViewPr>
  <p:slideViewPr>
    <p:cSldViewPr>
      <p:cViewPr>
        <p:scale>
          <a:sx n="100" d="100"/>
          <a:sy n="100" d="100"/>
        </p:scale>
        <p:origin x="-1056" y="93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53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356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95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936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4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16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/>
          <p:cNvSpPr txBox="1"/>
          <p:nvPr/>
        </p:nvSpPr>
        <p:spPr>
          <a:xfrm>
            <a:off x="188640" y="1130648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prstClr val="black"/>
                </a:solidFill>
                <a:latin typeface="Matura MT Script Capitals" panose="03020802060602070202" pitchFamily="66" charset="0"/>
              </a:rPr>
              <a:t>Drakkar </a:t>
            </a:r>
            <a:r>
              <a:rPr lang="fr-FR" sz="2400" dirty="0" smtClean="0">
                <a:solidFill>
                  <a:prstClr val="black"/>
                </a:solidFill>
                <a:latin typeface="Matura MT Script Capitals" panose="03020802060602070202" pitchFamily="66" charset="0"/>
              </a:rPr>
              <a:t>Skåne</a:t>
            </a:r>
            <a:endParaRPr lang="fr-FR" sz="2400" dirty="0">
              <a:solidFill>
                <a:prstClr val="black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22170" y="4211960"/>
            <a:ext cx="40503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fr-FR" sz="1300" b="1" dirty="0" smtClean="0">
                <a:solidFill>
                  <a:prstClr val="black"/>
                </a:solidFill>
              </a:rPr>
              <a:t>Caractéristiques techniques : </a:t>
            </a:r>
            <a:r>
              <a:rPr lang="fr-FR" sz="1100" b="1" dirty="0" smtClean="0">
                <a:solidFill>
                  <a:prstClr val="black"/>
                </a:solidFill>
              </a:rPr>
              <a:t/>
            </a:r>
            <a:br>
              <a:rPr lang="fr-FR" sz="1100" b="1" dirty="0" smtClean="0">
                <a:solidFill>
                  <a:prstClr val="black"/>
                </a:solidFill>
              </a:rPr>
            </a:br>
            <a:endParaRPr lang="fr-FR" sz="1100" b="1" dirty="0" smtClean="0">
              <a:solidFill>
                <a:prstClr val="black"/>
              </a:solidFill>
            </a:endParaRP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>
                <a:solidFill>
                  <a:prstClr val="black"/>
                </a:solidFill>
              </a:rPr>
              <a:t>Surface en silicone 3D ultra fine 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>
                <a:solidFill>
                  <a:prstClr val="black"/>
                </a:solidFill>
              </a:rPr>
              <a:t>B</a:t>
            </a:r>
            <a:r>
              <a:rPr lang="fr-FR" sz="1100" dirty="0" smtClean="0">
                <a:solidFill>
                  <a:prstClr val="black"/>
                </a:solidFill>
              </a:rPr>
              <a:t>ase antidérapante pour un meilleur contrôle de jeu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>
                <a:solidFill>
                  <a:prstClr val="black"/>
                </a:solidFill>
              </a:rPr>
              <a:t>Robustesse apportant une longévité et supprime les effilochements du tapis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>
                <a:solidFill>
                  <a:prstClr val="black"/>
                </a:solidFill>
              </a:rPr>
              <a:t>Revêtement protecteur pour une facilité de nettoyage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>
                <a:solidFill>
                  <a:prstClr val="black"/>
                </a:solidFill>
              </a:rPr>
              <a:t>Taille de 400x300x1mm pour une surface de jeu maximale</a:t>
            </a:r>
            <a:endParaRPr lang="fr-FR" sz="1100" dirty="0">
              <a:solidFill>
                <a:prstClr val="black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52936" y="8040578"/>
            <a:ext cx="1221622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100" dirty="0" smtClean="0">
                <a:solidFill>
                  <a:prstClr val="white"/>
                </a:solidFill>
              </a:rPr>
              <a:t>PRIX PUBLIC CONSEILLÉ</a:t>
            </a:r>
          </a:p>
          <a:p>
            <a:pPr algn="ctr"/>
            <a:r>
              <a:rPr lang="fr-FR" b="1" dirty="0" smtClean="0">
                <a:solidFill>
                  <a:prstClr val="white"/>
                </a:solidFill>
              </a:rPr>
              <a:t>29,99</a:t>
            </a:r>
            <a:r>
              <a:rPr lang="fr-FR" b="1" dirty="0">
                <a:solidFill>
                  <a:prstClr val="white"/>
                </a:solidFill>
              </a:rPr>
              <a:t>€ </a:t>
            </a:r>
            <a:endParaRPr lang="fr-FR" b="1" dirty="0" smtClean="0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14757" y="6084168"/>
            <a:ext cx="2682195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smtClean="0">
                <a:solidFill>
                  <a:prstClr val="black"/>
                </a:solidFill>
              </a:rPr>
              <a:t>Ref Innelec : </a:t>
            </a:r>
            <a:r>
              <a:rPr lang="fr-FR" sz="1050" dirty="0">
                <a:solidFill>
                  <a:prstClr val="black"/>
                </a:solidFill>
              </a:rPr>
              <a:t>61881197828</a:t>
            </a:r>
            <a:r>
              <a:rPr lang="fr-FR" sz="1050" dirty="0" smtClean="0">
                <a:solidFill>
                  <a:prstClr val="black"/>
                </a:solidFill>
              </a:rPr>
              <a:t>	</a:t>
            </a:r>
          </a:p>
          <a:p>
            <a:r>
              <a:rPr lang="fr-FR" sz="1050" dirty="0" smtClean="0">
                <a:solidFill>
                  <a:prstClr val="black"/>
                </a:solidFill>
              </a:rPr>
              <a:t>Gencod :       3328170262040	</a:t>
            </a:r>
          </a:p>
          <a:p>
            <a:r>
              <a:rPr lang="fr-FR" sz="1050" dirty="0" err="1" smtClean="0">
                <a:solidFill>
                  <a:prstClr val="black"/>
                </a:solidFill>
              </a:rPr>
              <a:t>Deee</a:t>
            </a:r>
            <a:r>
              <a:rPr lang="fr-FR" sz="1050" dirty="0" smtClean="0">
                <a:solidFill>
                  <a:prstClr val="black"/>
                </a:solidFill>
              </a:rPr>
              <a:t> :            0,00 €</a:t>
            </a:r>
          </a:p>
          <a:p>
            <a:r>
              <a:rPr lang="fr-FR" sz="1050" dirty="0" smtClean="0">
                <a:solidFill>
                  <a:prstClr val="black"/>
                </a:solidFill>
              </a:rPr>
              <a:t>Prix public généralement constaté : 19,99 €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291824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0,18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300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50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50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smtClean="0">
                          <a:latin typeface="+mn-lt"/>
                        </a:rPr>
                        <a:t>1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4293096" y="251520"/>
            <a:ext cx="1916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prstClr val="white"/>
                </a:solidFill>
              </a:rPr>
              <a:t>ACCESSOIRES PC</a:t>
            </a:r>
          </a:p>
        </p:txBody>
      </p:sp>
      <p:pic>
        <p:nvPicPr>
          <p:cNvPr id="1026" name="Picture 2" descr="\\Fl001f1\base_photos\PRES_PNG_72DPI_800x800px\3328170262040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6260" y="1624003"/>
            <a:ext cx="2261499" cy="2261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base_photos\PRES_PNG_72DPI_800x800px\3328170262040_3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1495507"/>
            <a:ext cx="2564904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\\fl001f1\Partage_Konix\Dukens\Marketing\PICTOS\new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414" y="899592"/>
            <a:ext cx="1001638" cy="1024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858" y="6579105"/>
            <a:ext cx="3475112" cy="2169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C:\Users\vte_ghulam\Documents\JPEG new gencod DRAKKAR\3328170262040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018" y="5961806"/>
            <a:ext cx="1585679" cy="98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29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16162</TotalTime>
  <Words>31</Words>
  <Application>Microsoft Office PowerPoint</Application>
  <PresentationFormat>Affichage à l'écran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Fatima GHULAM</cp:lastModifiedBy>
  <cp:revision>1245</cp:revision>
  <cp:lastPrinted>2016-10-20T15:37:38Z</cp:lastPrinted>
  <dcterms:created xsi:type="dcterms:W3CDTF">2014-01-14T14:16:22Z</dcterms:created>
  <dcterms:modified xsi:type="dcterms:W3CDTF">2017-11-08T10:04:56Z</dcterms:modified>
</cp:coreProperties>
</file>