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2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>
        <p:scale>
          <a:sx n="80" d="100"/>
          <a:sy n="80" d="100"/>
        </p:scale>
        <p:origin x="-1482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  <a:latin typeface="+mj-lt"/>
              </a:rPr>
              <a:t>Pad ergonomique x2 Switch</a:t>
            </a:r>
            <a:endParaRPr lang="fr-FR"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30" y="6084168"/>
            <a:ext cx="258543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	61881197542 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	3328170261104	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	0,00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</a:t>
            </a:r>
            <a:r>
              <a:rPr lang="fr-FR" sz="1050" dirty="0" smtClean="0">
                <a:solidFill>
                  <a:prstClr val="black"/>
                </a:solidFill>
              </a:rPr>
              <a:t>constaté </a:t>
            </a:r>
            <a:r>
              <a:rPr lang="fr-FR" sz="1050" dirty="0">
                <a:solidFill>
                  <a:prstClr val="black"/>
                </a:solidFill>
              </a:rPr>
              <a:t>: </a:t>
            </a:r>
            <a:r>
              <a:rPr lang="fr-FR" sz="1050" dirty="0" smtClean="0">
                <a:solidFill>
                  <a:prstClr val="black"/>
                </a:solidFill>
              </a:rPr>
              <a:t> 19,99 €</a:t>
            </a:r>
            <a:endParaRPr lang="fr-FR" sz="1050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01682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0,025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95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5104" y="7037546"/>
            <a:ext cx="2849579" cy="178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21930" y="4801616"/>
            <a:ext cx="61859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Caractéristiques techniques : </a:t>
            </a:r>
          </a:p>
          <a:p>
            <a:pPr marL="171450" indent="-171450">
              <a:buFontTx/>
              <a:buChar char="-"/>
            </a:pPr>
            <a:endParaRPr lang="fr-FR" sz="1200" dirty="0" smtClean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2 supports poignées revêtement grip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Maintien les manettes switch comme un </a:t>
            </a:r>
            <a:r>
              <a:rPr lang="fr-FR" sz="1200" dirty="0" err="1" smtClean="0">
                <a:solidFill>
                  <a:prstClr val="black"/>
                </a:solidFill>
                <a:latin typeface="+mj-lt"/>
              </a:rPr>
              <a:t>gamepad</a:t>
            </a:r>
            <a:endParaRPr lang="fr-FR" sz="1200" dirty="0" smtClean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Design ergonomique pour une  meilleure prise en main du jeu</a:t>
            </a:r>
            <a:endParaRPr lang="fr-FR" sz="1200" dirty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endParaRPr lang="fr-FR" sz="1200" dirty="0">
              <a:solidFill>
                <a:prstClr val="black"/>
              </a:solidFill>
              <a:latin typeface="Avenir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9" y="1475819"/>
            <a:ext cx="2639423" cy="263942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92" y="1488839"/>
            <a:ext cx="2639423" cy="263942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05" y="6032722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16987</TotalTime>
  <Words>50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1331</cp:revision>
  <cp:lastPrinted>2016-10-20T08:31:54Z</cp:lastPrinted>
  <dcterms:created xsi:type="dcterms:W3CDTF">2014-01-14T14:16:22Z</dcterms:created>
  <dcterms:modified xsi:type="dcterms:W3CDTF">2017-11-08T10:00:04Z</dcterms:modified>
</cp:coreProperties>
</file>