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5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95" d="100"/>
          <a:sy n="95" d="100"/>
        </p:scale>
        <p:origin x="-1170" y="3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15/11/2017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Ref Innelec : 61881194967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>Gencod </a:t>
            </a:r>
            <a:r>
              <a:rPr lang="fr-FR" sz="1050" dirty="0"/>
              <a:t>: 3328170258968</a:t>
            </a:r>
            <a:endParaRPr lang="fr-FR" sz="1050" dirty="0" smtClean="0"/>
          </a:p>
          <a:p>
            <a:r>
              <a:rPr lang="fr-FR" sz="1050" dirty="0" smtClean="0"/>
              <a:t>Deee </a:t>
            </a:r>
            <a:r>
              <a:rPr lang="fr-FR" sz="1050" dirty="0"/>
              <a:t>: </a:t>
            </a:r>
            <a:r>
              <a:rPr lang="fr-FR" sz="1050" dirty="0" smtClean="0"/>
              <a:t> 0,08 </a:t>
            </a:r>
            <a:r>
              <a:rPr lang="fr-FR" sz="1050" dirty="0"/>
              <a:t>€ 	</a:t>
            </a:r>
            <a:endParaRPr lang="fr-FR" sz="1050" dirty="0" smtClean="0"/>
          </a:p>
          <a:p>
            <a:r>
              <a:rPr lang="fr-FR" sz="1050" dirty="0" smtClean="0"/>
              <a:t>PVTTC : 49,99 € 	</a:t>
            </a:r>
            <a:endParaRPr lang="fr-FR" sz="105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721146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0,64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116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210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270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5,22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435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365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260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5,15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385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295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0649" y="4139952"/>
            <a:ext cx="3528392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 </a:t>
            </a:r>
            <a:r>
              <a:rPr lang="fr-FR" sz="1050" b="1" dirty="0"/>
              <a:t/>
            </a:r>
            <a:br>
              <a:rPr lang="fr-FR" sz="1050" b="1" dirty="0"/>
            </a:br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Casque circum-aural (fermé ) avec haut-parleurs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Effet sonore 7.1 virtuel numérique avec 2 niveaux de vibration pour une immersion en 4D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Coussinets de grande taille pour un confort optimal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Taille des haut-parleurs : 50 mm de diamètre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Assure une parfaite isolation des bruits extérieurs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Télécommande sur câble avec réglage de la vibration, du volume, du son surround et du mode muet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Dispose d’une large réponse en fréquence de 20 à 20.000 Hz pour une restitution fidèle des graves et des aigus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Microphone omni-directionnel</a:t>
            </a: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Procédure Plug &amp; 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Se branche directement à votre PC sans avoir à installer de pilotes (longueur câble : 1,8</a:t>
            </a:r>
            <a:r>
              <a:rPr lang="fr-FR" sz="1100" dirty="0" smtClean="0"/>
              <a:t> m)</a:t>
            </a:r>
          </a:p>
        </p:txBody>
      </p:sp>
      <p:sp>
        <p:nvSpPr>
          <p:cNvPr id="9" name="Rectangle 8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Casque gaming 7.1 avec vibration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3874"/>
              </p:ext>
            </p:extLst>
          </p:nvPr>
        </p:nvGraphicFramePr>
        <p:xfrm>
          <a:off x="3789041" y="1387283"/>
          <a:ext cx="2232247" cy="236385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55560"/>
                <a:gridCol w="1176687"/>
              </a:tblGrid>
              <a:tr h="169216">
                <a:tc gridSpan="2">
                  <a:txBody>
                    <a:bodyPr/>
                    <a:lstStyle/>
                    <a:p>
                      <a:pPr algn="ctr"/>
                      <a:r>
                        <a:rPr lang="fr-FR" sz="600" b="1" i="1" dirty="0" smtClean="0">
                          <a:latin typeface="+mj-lt"/>
                        </a:rPr>
                        <a:t>Caractéristiques principales</a:t>
                      </a:r>
                      <a:endParaRPr lang="fr-FR" sz="600" b="1" i="1" dirty="0">
                        <a:latin typeface="+mj-lt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216"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casque</a:t>
                      </a:r>
                      <a:endParaRPr lang="fr-FR" sz="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solidFill>
                            <a:schemeClr val="tx1"/>
                          </a:solidFill>
                        </a:rPr>
                        <a:t>Stéréo</a:t>
                      </a:r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9216"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Haut-parleurs</a:t>
                      </a:r>
                      <a:endParaRPr lang="fr-FR" sz="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216"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&amp; Play</a:t>
                      </a:r>
                      <a:endParaRPr lang="fr-FR" sz="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6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9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Longueur câble</a:t>
                      </a:r>
                      <a:endParaRPr lang="fr-FR" sz="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dirty="0" smtClean="0">
                          <a:solidFill>
                            <a:schemeClr val="tx1"/>
                          </a:solidFill>
                        </a:rPr>
                        <a:t>1,8 m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Fréquence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dirty="0" smtClean="0"/>
                        <a:t>20 à 20.000 Hz </a:t>
                      </a:r>
                      <a:endParaRPr lang="fr-FR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0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Rétro-éclairage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fr-FR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rouge</a:t>
                      </a:r>
                      <a:endParaRPr lang="fr-FR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</a:t>
                      </a:r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9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 écouteurs</a:t>
                      </a:r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mm</a:t>
                      </a:r>
                      <a:endParaRPr lang="fr-FR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9216">
                <a:tc gridSpan="2">
                  <a:txBody>
                    <a:bodyPr/>
                    <a:lstStyle/>
                    <a:p>
                      <a:pPr algn="ctr"/>
                      <a:r>
                        <a:rPr lang="fr-FR" sz="6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6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216"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921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6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6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829">
                <a:tc>
                  <a:txBody>
                    <a:bodyPr/>
                    <a:lstStyle/>
                    <a:p>
                      <a:r>
                        <a:rPr lang="fr-FR" sz="600" dirty="0" smtClean="0">
                          <a:latin typeface="+mj-lt"/>
                        </a:rPr>
                        <a:t>Configuration requise </a:t>
                      </a:r>
                      <a:endParaRPr lang="fr-FR" sz="6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 smtClean="0"/>
                        <a:t>Compatible avec Windows XP/Vista/7/8/10</a:t>
                      </a:r>
                      <a:endParaRPr lang="fr-FR" sz="6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88640" y="1072482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smtClean="0">
                <a:latin typeface="Matura MT Script Capitals" panose="03020802060602070202" pitchFamily="66" charset="0"/>
              </a:rPr>
              <a:t>Ragnarök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pic>
        <p:nvPicPr>
          <p:cNvPr id="1026" name="Picture 2" descr="\\FL001F1\Partage_Konix\Laurent\BASE PHOTOS KONIX Provisoire\PRINT_JPG_HD_300DPI_14x14CM\Casque Drakkar 7.1 Vibration (1)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83569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\\FL001F1\Partage_Konix\Laurent\BASE PHOTOS KONIX Provisoire\PRINT_JPG_HD_300DPI_14x14CM\Casque Drakkar 7.1 Vibration (3)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58014">
            <a:off x="2304817" y="2888031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849567" y="5504622"/>
            <a:ext cx="2808311" cy="415498"/>
          </a:xfrm>
          <a:prstGeom prst="rect">
            <a:avLst/>
          </a:prstGeom>
          <a:noFill/>
        </p:spPr>
        <p:txBody>
          <a:bodyPr wrap="square" numCol="1" rtlCol="0" anchor="b">
            <a:spAutoFit/>
          </a:bodyPr>
          <a:lstStyle/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567" y="5056310"/>
            <a:ext cx="2694112" cy="2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vte_ghulam\Documents\JPEG new gencod DRAKKAR\332817025896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766" y="6156176"/>
            <a:ext cx="1800200" cy="111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7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17203</TotalTime>
  <Words>83</Words>
  <Application>Microsoft Office PowerPoint</Application>
  <PresentationFormat>Affichage à l'écran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1250</cp:revision>
  <cp:lastPrinted>2016-10-20T15:37:38Z</cp:lastPrinted>
  <dcterms:created xsi:type="dcterms:W3CDTF">2014-01-14T14:16:22Z</dcterms:created>
  <dcterms:modified xsi:type="dcterms:W3CDTF">2017-11-16T07:18:08Z</dcterms:modified>
</cp:coreProperties>
</file>