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6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08789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0,228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220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65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200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1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5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460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460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smtClean="0"/>
                        <a:t>35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</a:t>
                      </a:r>
                      <a:endParaRPr lang="fr-FR" sz="9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98783" y="3851920"/>
            <a:ext cx="6192689" cy="21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</a:t>
            </a:r>
            <a:r>
              <a:rPr lang="fr-FR" sz="1200" b="1" dirty="0" smtClean="0"/>
              <a:t>:</a:t>
            </a:r>
            <a:br>
              <a:rPr lang="fr-FR" sz="1200" b="1" dirty="0" smtClean="0"/>
            </a:br>
            <a:endParaRPr lang="fr-FR" sz="1050" b="1" dirty="0"/>
          </a:p>
          <a:p>
            <a:pPr marL="171450" indent="-171450">
              <a:buFontTx/>
              <a:buChar char="-"/>
            </a:pPr>
            <a:r>
              <a:rPr lang="fr-FR" sz="1100" dirty="0" smtClean="0">
                <a:cs typeface="Andalus" panose="02020603050405020304" pitchFamily="18" charset="-78"/>
              </a:rPr>
              <a:t>Repose les yeux </a:t>
            </a:r>
          </a:p>
          <a:p>
            <a:pPr marL="171450" indent="-171450">
              <a:buFontTx/>
              <a:buChar char="-"/>
            </a:pPr>
            <a:r>
              <a:rPr lang="fr-FR" sz="1100" dirty="0" smtClean="0">
                <a:cs typeface="Andalus" panose="02020603050405020304" pitchFamily="18" charset="-78"/>
              </a:rPr>
              <a:t>Protège les yeux à 99,9% des effets nocifs provoqués par la lumière bleue</a:t>
            </a:r>
          </a:p>
          <a:p>
            <a:pPr marL="171450" indent="-171450">
              <a:buFontTx/>
              <a:buChar char="-"/>
            </a:pPr>
            <a:r>
              <a:rPr lang="fr-FR" sz="1100" dirty="0" smtClean="0">
                <a:cs typeface="Andalus" panose="02020603050405020304" pitchFamily="18" charset="-78"/>
              </a:rPr>
              <a:t>Verres fins et antireflets </a:t>
            </a:r>
          </a:p>
          <a:p>
            <a:endParaRPr lang="fr-FR" sz="1100" dirty="0" smtClean="0">
              <a:cs typeface="Andalus" panose="02020603050405020304" pitchFamily="18" charset="-78"/>
            </a:endParaRPr>
          </a:p>
          <a:p>
            <a:r>
              <a:rPr lang="fr-FR" sz="1200" b="1" dirty="0" smtClean="0">
                <a:cs typeface="Andalus" panose="02020603050405020304" pitchFamily="18" charset="-78"/>
              </a:rPr>
              <a:t>Ce pack contient :</a:t>
            </a:r>
            <a:br>
              <a:rPr lang="fr-FR" sz="1200" b="1" dirty="0" smtClean="0">
                <a:cs typeface="Andalus" panose="02020603050405020304" pitchFamily="18" charset="-78"/>
              </a:rPr>
            </a:br>
            <a:endParaRPr lang="fr-FR" sz="1100" b="1" dirty="0">
              <a:cs typeface="Andalus" panose="02020603050405020304" pitchFamily="18" charset="-78"/>
            </a:endParaRPr>
          </a:p>
          <a:p>
            <a:pPr marL="171450" indent="-171450">
              <a:buFontTx/>
              <a:buChar char="-"/>
            </a:pPr>
            <a:r>
              <a:rPr lang="fr-FR" sz="1100" dirty="0" smtClean="0">
                <a:cs typeface="Andalus" panose="02020603050405020304" pitchFamily="18" charset="-78"/>
              </a:rPr>
              <a:t>Une pochette </a:t>
            </a:r>
          </a:p>
          <a:p>
            <a:pPr marL="171450" indent="-171450">
              <a:buFontTx/>
              <a:buChar char="-"/>
            </a:pPr>
            <a:r>
              <a:rPr lang="fr-FR" sz="1100" dirty="0" smtClean="0">
                <a:cs typeface="Andalus" panose="02020603050405020304" pitchFamily="18" charset="-78"/>
              </a:rPr>
              <a:t>Une housse</a:t>
            </a:r>
          </a:p>
          <a:p>
            <a:pPr marL="171450" indent="-171450">
              <a:buFontTx/>
              <a:buChar char="-"/>
            </a:pPr>
            <a:r>
              <a:rPr lang="fr-FR" sz="1100" dirty="0" smtClean="0">
                <a:cs typeface="Andalus" panose="02020603050405020304" pitchFamily="18" charset="-78"/>
              </a:rPr>
              <a:t>Une </a:t>
            </a:r>
            <a:r>
              <a:rPr lang="fr-FR" sz="1100" dirty="0" err="1" smtClean="0">
                <a:cs typeface="Andalus" panose="02020603050405020304" pitchFamily="18" charset="-78"/>
              </a:rPr>
              <a:t>chiffonnette</a:t>
            </a:r>
            <a:endParaRPr lang="fr-FR" sz="1100" dirty="0" smtClean="0">
              <a:cs typeface="Andalus" panose="02020603050405020304" pitchFamily="18" charset="-78"/>
            </a:endParaRPr>
          </a:p>
          <a:p>
            <a:pPr marL="171450" indent="-171450">
              <a:buFontTx/>
              <a:buChar char="-"/>
            </a:pPr>
            <a:endParaRPr lang="fr-FR" sz="1100" dirty="0">
              <a:cs typeface="Andalus" panose="02020603050405020304" pitchFamily="18" charset="-7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Solarstenn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	</a:t>
            </a:r>
            <a:r>
              <a:rPr lang="fr-FR" sz="1050" dirty="0" smtClean="0"/>
              <a:t>61881193738</a:t>
            </a:r>
            <a:r>
              <a:rPr lang="fr-FR" sz="1050" dirty="0" smtClean="0"/>
              <a:t>	</a:t>
            </a:r>
          </a:p>
          <a:p>
            <a:r>
              <a:rPr lang="fr-FR" sz="1050" dirty="0" smtClean="0"/>
              <a:t>Gencod : </a:t>
            </a:r>
            <a:r>
              <a:rPr lang="fr-FR" sz="1050" dirty="0"/>
              <a:t>	3328170258340</a:t>
            </a:r>
            <a:r>
              <a:rPr lang="fr-FR" sz="1050" dirty="0" smtClean="0"/>
              <a:t>	</a:t>
            </a:r>
          </a:p>
          <a:p>
            <a:r>
              <a:rPr lang="fr-FR" sz="1050" dirty="0" smtClean="0"/>
              <a:t>Deee : 	0,00 €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29,99 €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Lunettes PC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668" y="8854588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44" y="611560"/>
            <a:ext cx="3996000" cy="3996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944" y="3129717"/>
            <a:ext cx="1765824" cy="1200760"/>
          </a:xfrm>
          <a:prstGeom prst="rect">
            <a:avLst/>
          </a:prstGeom>
        </p:spPr>
      </p:pic>
      <p:pic>
        <p:nvPicPr>
          <p:cNvPr id="16" name="Picture 2" descr="\\fl001f1\Partage_Konix\Dukens\Marketing\PICTOS\n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414" y="899592"/>
            <a:ext cx="1001638" cy="1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38" y="7164288"/>
            <a:ext cx="1574217" cy="1432538"/>
          </a:xfrm>
          <a:prstGeom prst="rect">
            <a:avLst/>
          </a:prstGeom>
        </p:spPr>
      </p:pic>
      <p:pic>
        <p:nvPicPr>
          <p:cNvPr id="1026" name="Picture 2" descr="C:\Users\vte_ghulam\Documents\JPEG new gencod DRAKKAR\332817025834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790" y="5652120"/>
            <a:ext cx="2128304" cy="131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16165</TotalTime>
  <Words>39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1245</cp:revision>
  <cp:lastPrinted>2016-10-20T15:37:38Z</cp:lastPrinted>
  <dcterms:created xsi:type="dcterms:W3CDTF">2014-01-14T14:16:22Z</dcterms:created>
  <dcterms:modified xsi:type="dcterms:W3CDTF">2017-11-08T09:45:45Z</dcterms:modified>
</cp:coreProperties>
</file>