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 varScale="1">
        <p:scale>
          <a:sx n="79" d="100"/>
          <a:sy n="79" d="100"/>
        </p:scale>
        <p:origin x="2122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14/02/2018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02" y="726360"/>
            <a:ext cx="2428030" cy="326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Casque Xbox One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176464" y="314236"/>
            <a:ext cx="278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XBOX ONE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4757" y="6217632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/>
              <a:t>Ref Innelec : 	 61881192008</a:t>
            </a:r>
          </a:p>
          <a:p>
            <a:r>
              <a:rPr lang="fr-FR" sz="1050" dirty="0"/>
              <a:t>Gencod : 	 3328170254328</a:t>
            </a:r>
          </a:p>
          <a:p>
            <a:r>
              <a:rPr lang="fr-FR" sz="1050" dirty="0"/>
              <a:t>Deee : 	 0,08 €</a:t>
            </a:r>
          </a:p>
          <a:p>
            <a:r>
              <a:rPr lang="fr-FR" sz="1050" dirty="0"/>
              <a:t>Prix public généralement constaté : 24,99 €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523251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Poids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(kg)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Longueur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Largeur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Hauteur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Quantité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0,404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100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kern="1200" dirty="0">
                          <a:effectLst/>
                          <a:latin typeface="+mn-lt"/>
                        </a:rPr>
                        <a:t>210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230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/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88640" y="1527919"/>
            <a:ext cx="35500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Casque gaming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Konix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, conçu pour les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gamers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28915" y="3655986"/>
            <a:ext cx="6064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Une isolation parfaite des bruits extérieurs</a:t>
            </a:r>
          </a:p>
          <a:p>
            <a:endParaRPr lang="fr-FR" sz="1000" b="1" dirty="0"/>
          </a:p>
          <a:p>
            <a:r>
              <a:rPr lang="fr-FR" sz="1000" dirty="0"/>
              <a:t>Le casque gamer X1 </a:t>
            </a:r>
            <a:r>
              <a:rPr lang="fr-FR" sz="1000" dirty="0" err="1"/>
              <a:t>Konix</a:t>
            </a:r>
            <a:r>
              <a:rPr lang="fr-FR" sz="1000" dirty="0"/>
              <a:t> a été conçu avec des </a:t>
            </a:r>
            <a:r>
              <a:rPr lang="fr-FR" sz="1000" b="1" dirty="0"/>
              <a:t>haut-parleurs néodyme de 40 mm</a:t>
            </a:r>
            <a:r>
              <a:rPr lang="fr-FR" sz="1000" dirty="0">
                <a:solidFill>
                  <a:srgbClr val="C00000"/>
                </a:solidFill>
              </a:rPr>
              <a:t> </a:t>
            </a:r>
            <a:r>
              <a:rPr lang="fr-FR" sz="1000" dirty="0"/>
              <a:t>pour couvrir totalement vos oreilles et offrir une parfaite isolation des bruits extérieurs. Afin de restituer au mieux les sons, qu’ils soient graves ou </a:t>
            </a:r>
            <a:r>
              <a:rPr lang="fr-FR" sz="1000" dirty="0" err="1"/>
              <a:t>aigüs</a:t>
            </a:r>
            <a:r>
              <a:rPr lang="fr-FR" sz="1000" dirty="0"/>
              <a:t>, il dispose également d’une </a:t>
            </a:r>
            <a:r>
              <a:rPr lang="fr-FR" sz="1000" b="1" dirty="0"/>
              <a:t>réponse en fréquence large de 20 Hz à 20 KHz</a:t>
            </a:r>
            <a:r>
              <a:rPr lang="fr-FR" sz="1000" dirty="0"/>
              <a:t>. </a:t>
            </a:r>
          </a:p>
          <a:p>
            <a:r>
              <a:rPr lang="fr-FR" sz="1000" dirty="0"/>
              <a:t>Vivez ainsi une expérience de jeu totalement immersive !</a:t>
            </a:r>
          </a:p>
          <a:p>
            <a:endParaRPr lang="fr-FR" sz="1000" dirty="0"/>
          </a:p>
          <a:p>
            <a:r>
              <a:rPr lang="fr-FR" sz="1000" b="1" dirty="0"/>
              <a:t>Un casque gamer ergonomique </a:t>
            </a:r>
          </a:p>
          <a:p>
            <a:endParaRPr lang="fr-FR" sz="1000" b="1" dirty="0"/>
          </a:p>
          <a:p>
            <a:r>
              <a:rPr lang="fr-FR" sz="1000" b="1" dirty="0"/>
              <a:t>Plug &amp; </a:t>
            </a:r>
            <a:r>
              <a:rPr lang="fr-FR" sz="1000" b="1" dirty="0" err="1"/>
              <a:t>play</a:t>
            </a:r>
            <a:r>
              <a:rPr lang="fr-FR" sz="1000" dirty="0"/>
              <a:t>, ce casque gamer </a:t>
            </a:r>
            <a:r>
              <a:rPr lang="fr-FR" sz="1000" b="1" dirty="0"/>
              <a:t>se branche directement à la manette de votre Xbox One. </a:t>
            </a:r>
            <a:r>
              <a:rPr lang="fr-FR" sz="1000" dirty="0"/>
              <a:t>(compatible avec les nouvelles manettes Xbox One). Le réglage du son se fait rapidement grâce aux </a:t>
            </a:r>
            <a:r>
              <a:rPr lang="fr-FR" sz="1000" b="1" dirty="0"/>
              <a:t>commandes de volume </a:t>
            </a:r>
            <a:r>
              <a:rPr lang="fr-FR" sz="1000" dirty="0"/>
              <a:t>disponibles </a:t>
            </a:r>
            <a:r>
              <a:rPr lang="fr-FR" sz="1000" b="1" dirty="0"/>
              <a:t>sur l’oreillette</a:t>
            </a:r>
            <a:r>
              <a:rPr lang="fr-FR" sz="1000" dirty="0"/>
              <a:t>. Et pour être sûr de pouvoir communiquer facilement, le casque KX-GH-X1 dispose également d’un </a:t>
            </a:r>
            <a:r>
              <a:rPr lang="fr-FR" sz="1000" b="1" dirty="0"/>
              <a:t>microphone de qualité, flexible</a:t>
            </a:r>
            <a:r>
              <a:rPr lang="fr-FR" sz="1000" dirty="0"/>
              <a:t>, de manière à s’adapter à tous les utilisateurs. </a:t>
            </a:r>
          </a:p>
          <a:p>
            <a:r>
              <a:rPr lang="fr-FR" sz="1000" dirty="0"/>
              <a:t>Conçu pour Xbox One, ce </a:t>
            </a:r>
            <a:r>
              <a:rPr lang="fr-FR" sz="1000" b="1" dirty="0"/>
              <a:t>casque gamer </a:t>
            </a:r>
            <a:r>
              <a:rPr lang="fr-FR" sz="1000" dirty="0"/>
              <a:t>est aussi </a:t>
            </a:r>
            <a:r>
              <a:rPr lang="fr-FR" sz="1000" b="1" dirty="0"/>
              <a:t>compatible PC, smartphones, tablettes</a:t>
            </a:r>
            <a:r>
              <a:rPr lang="fr-FR" sz="1000" dirty="0"/>
              <a:t> et avec tous les appareils équipés d’une entrée jack 3,5 </a:t>
            </a:r>
            <a:r>
              <a:rPr lang="fr-FR" sz="1000" dirty="0" err="1"/>
              <a:t>mm.</a:t>
            </a:r>
            <a:endParaRPr lang="fr-FR" sz="1000" dirty="0"/>
          </a:p>
          <a:p>
            <a:endParaRPr lang="fr-FR" sz="1000" b="1" dirty="0"/>
          </a:p>
          <a:p>
            <a:endParaRPr lang="fr-FR" sz="1000" dirty="0"/>
          </a:p>
          <a:p>
            <a:endParaRPr lang="fr-FR" sz="1000" b="1" dirty="0"/>
          </a:p>
        </p:txBody>
      </p:sp>
      <p:pic>
        <p:nvPicPr>
          <p:cNvPr id="1026" name="Picture 2" descr="\\Fl001f1\base_photos\PRES_PNG_72DPI_800x800px\3328170254328.1.pn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2"/>
          <a:stretch/>
        </p:blipFill>
        <p:spPr bwMode="auto">
          <a:xfrm>
            <a:off x="4755586" y="6410325"/>
            <a:ext cx="1841766" cy="209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h_noel-jeune\Pictures\Manette Xbox O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47" y="2006263"/>
            <a:ext cx="2584997" cy="126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50731" y="2987824"/>
            <a:ext cx="18261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*Se connecte directement à la manette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039" y="6176738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1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17036</TotalTime>
  <Words>228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Thomas Nicodème</cp:lastModifiedBy>
  <cp:revision>1327</cp:revision>
  <cp:lastPrinted>2016-10-20T08:31:54Z</cp:lastPrinted>
  <dcterms:created xsi:type="dcterms:W3CDTF">2014-01-14T14:16:22Z</dcterms:created>
  <dcterms:modified xsi:type="dcterms:W3CDTF">2018-02-14T10:18:21Z</dcterms:modified>
</cp:coreProperties>
</file>