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"/>
  </p:notesMasterIdLst>
  <p:sldIdLst>
    <p:sldId id="597" r:id="rId2"/>
    <p:sldId id="598" r:id="rId3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6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4664" y="3923928"/>
            <a:ext cx="597666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prstClr val="black"/>
                </a:solidFill>
                <a:latin typeface="+mj-lt"/>
              </a:rPr>
              <a:t>Caractéristiques techniques:</a:t>
            </a:r>
            <a:endParaRPr lang="fr-FR" sz="1400" b="1" dirty="0">
              <a:solidFill>
                <a:prstClr val="black"/>
              </a:solidFill>
              <a:latin typeface="+mj-lt"/>
            </a:endParaRPr>
          </a:p>
          <a:p>
            <a:pPr marL="285750" indent="-285750">
              <a:buFontTx/>
              <a:buChar char="-"/>
            </a:pPr>
            <a:endParaRPr lang="fr-FR" sz="1100" dirty="0" smtClean="0">
              <a:solidFill>
                <a:prstClr val="black"/>
              </a:solidFill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fr-FR" sz="1100" dirty="0">
                <a:solidFill>
                  <a:prstClr val="black"/>
                </a:solidFill>
                <a:latin typeface="+mj-lt"/>
              </a:rPr>
              <a:t>Manette Drakkar pour les jeux de plateforme, d’action-aventure, de sport ou </a:t>
            </a:r>
            <a:r>
              <a:rPr lang="fr-FR" sz="1100" dirty="0" smtClean="0">
                <a:solidFill>
                  <a:prstClr val="black"/>
                </a:solidFill>
                <a:latin typeface="+mj-lt"/>
              </a:rPr>
              <a:t>arcade</a:t>
            </a:r>
          </a:p>
          <a:p>
            <a:pPr marL="285750" indent="-285750">
              <a:buFontTx/>
              <a:buChar char="-"/>
            </a:pPr>
            <a:r>
              <a:rPr lang="fr-FR" sz="1100" dirty="0">
                <a:solidFill>
                  <a:prstClr val="black"/>
                </a:solidFill>
                <a:latin typeface="+mj-lt"/>
              </a:rPr>
              <a:t>Design ergonomique et revêtement en </a:t>
            </a:r>
            <a:r>
              <a:rPr lang="fr-FR" sz="1100" dirty="0" err="1">
                <a:solidFill>
                  <a:prstClr val="black"/>
                </a:solidFill>
                <a:latin typeface="+mj-lt"/>
              </a:rPr>
              <a:t>rubber</a:t>
            </a:r>
            <a:r>
              <a:rPr lang="fr-FR" sz="1100" dirty="0">
                <a:solidFill>
                  <a:prstClr val="black"/>
                </a:solidFill>
                <a:latin typeface="+mj-lt"/>
              </a:rPr>
              <a:t> </a:t>
            </a:r>
            <a:endParaRPr lang="fr-FR" sz="1100" dirty="0" smtClean="0">
              <a:solidFill>
                <a:prstClr val="black"/>
              </a:solidFill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fr-FR" sz="1100" dirty="0" smtClean="0">
                <a:solidFill>
                  <a:prstClr val="black"/>
                </a:solidFill>
                <a:latin typeface="+mj-lt"/>
              </a:rPr>
              <a:t>Avec vibration</a:t>
            </a:r>
          </a:p>
          <a:p>
            <a:pPr marL="285750" indent="-285750">
              <a:buFontTx/>
              <a:buChar char="-"/>
            </a:pPr>
            <a:r>
              <a:rPr lang="fr-FR" sz="1100" dirty="0">
                <a:solidFill>
                  <a:prstClr val="black"/>
                </a:solidFill>
                <a:latin typeface="+mj-lt"/>
              </a:rPr>
              <a:t>Boutons optimisés: 2 joysticks avec texture gomme, D-pad à boutons individuels: Boutons avec fonction </a:t>
            </a:r>
            <a:r>
              <a:rPr lang="fr-FR" sz="1100" dirty="0" smtClean="0">
                <a:solidFill>
                  <a:prstClr val="black"/>
                </a:solidFill>
                <a:latin typeface="+mj-lt"/>
              </a:rPr>
              <a:t>turbo</a:t>
            </a:r>
          </a:p>
          <a:p>
            <a:pPr marL="285750" indent="-285750">
              <a:buFontTx/>
              <a:buChar char="-"/>
            </a:pPr>
            <a:r>
              <a:rPr lang="fr-FR" sz="1100" dirty="0">
                <a:solidFill>
                  <a:prstClr val="black"/>
                </a:solidFill>
                <a:latin typeface="+mj-lt"/>
              </a:rPr>
              <a:t>Récepteur USB </a:t>
            </a:r>
            <a:r>
              <a:rPr lang="fr-FR" sz="1100" dirty="0" smtClean="0">
                <a:solidFill>
                  <a:prstClr val="black"/>
                </a:solidFill>
                <a:latin typeface="+mj-lt"/>
              </a:rPr>
              <a:t>2.4</a:t>
            </a:r>
          </a:p>
          <a:p>
            <a:pPr marL="285750" indent="-285750">
              <a:buFontTx/>
              <a:buChar char="-"/>
            </a:pPr>
            <a:r>
              <a:rPr lang="fr-FR" sz="1100" dirty="0">
                <a:solidFill>
                  <a:prstClr val="black"/>
                </a:solidFill>
                <a:latin typeface="+mj-lt"/>
              </a:rPr>
              <a:t>Compatible </a:t>
            </a:r>
            <a:r>
              <a:rPr lang="fr-FR" sz="1100" dirty="0" smtClean="0">
                <a:solidFill>
                  <a:prstClr val="black"/>
                </a:solidFill>
                <a:latin typeface="+mj-lt"/>
              </a:rPr>
              <a:t> Windows </a:t>
            </a:r>
            <a:r>
              <a:rPr lang="fr-FR" sz="1100" dirty="0">
                <a:solidFill>
                  <a:prstClr val="black"/>
                </a:solidFill>
                <a:latin typeface="+mj-lt"/>
              </a:rPr>
              <a:t>7/8/10</a:t>
            </a:r>
          </a:p>
          <a:p>
            <a:pPr marL="285750" indent="-285750">
              <a:buFontTx/>
              <a:buChar char="-"/>
            </a:pPr>
            <a:r>
              <a:rPr lang="fr-FR" sz="1100" dirty="0">
                <a:solidFill>
                  <a:prstClr val="black"/>
                </a:solidFill>
                <a:latin typeface="+mj-lt"/>
              </a:rPr>
              <a:t>Batterie rechargeable</a:t>
            </a:r>
          </a:p>
          <a:p>
            <a:pPr marL="285750" indent="-285750">
              <a:buFontTx/>
              <a:buChar char="-"/>
            </a:pPr>
            <a:r>
              <a:rPr lang="fr-FR" sz="1100" dirty="0">
                <a:solidFill>
                  <a:prstClr val="black"/>
                </a:solidFill>
                <a:latin typeface="+mj-lt"/>
              </a:rPr>
              <a:t>Existe avec et sans fil</a:t>
            </a:r>
          </a:p>
          <a:p>
            <a:pPr marL="285750" indent="-285750">
              <a:buFontTx/>
              <a:buChar char="-"/>
            </a:pPr>
            <a:endParaRPr lang="fr-FR" sz="1100" dirty="0">
              <a:solidFill>
                <a:prstClr val="black"/>
              </a:solidFill>
              <a:latin typeface="+mj-lt"/>
            </a:endParaRPr>
          </a:p>
          <a:p>
            <a:endParaRPr lang="fr-FR" sz="11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9743" r="3745" b="17928"/>
          <a:stretch/>
        </p:blipFill>
        <p:spPr bwMode="auto">
          <a:xfrm>
            <a:off x="620688" y="2085219"/>
            <a:ext cx="2880579" cy="1954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323313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0,27</a:t>
                      </a:r>
                      <a:endParaRPr lang="fr-FR" sz="10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185</a:t>
                      </a:r>
                      <a:endParaRPr lang="fr-FR" sz="10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105</a:t>
                      </a:r>
                      <a:endParaRPr lang="fr-FR" sz="10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210</a:t>
                      </a:r>
                      <a:endParaRPr lang="fr-FR" sz="10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</a:t>
                      </a:r>
                      <a:endParaRPr lang="fr-FR" sz="10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2,2</a:t>
                      </a:r>
                      <a:endParaRPr lang="fr-FR" sz="10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355</a:t>
                      </a:r>
                      <a:endParaRPr lang="fr-FR" sz="10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215</a:t>
                      </a:r>
                      <a:endParaRPr lang="fr-FR" sz="10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230</a:t>
                      </a:r>
                      <a:endParaRPr lang="fr-FR" sz="10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9,5</a:t>
                      </a:r>
                      <a:endParaRPr lang="fr-FR" sz="10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450</a:t>
                      </a:r>
                      <a:endParaRPr lang="fr-FR" sz="10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375</a:t>
                      </a:r>
                      <a:endParaRPr lang="fr-FR" sz="10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480</a:t>
                      </a:r>
                      <a:endParaRPr lang="fr-FR" sz="10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smtClean="0"/>
                        <a:t>24</a:t>
                      </a:r>
                      <a:endParaRPr lang="fr-FR" sz="10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4757" y="6084168"/>
            <a:ext cx="2610187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</a:t>
            </a:r>
            <a:r>
              <a:rPr lang="fr-FR" sz="1050" dirty="0"/>
              <a:t>	61881191743</a:t>
            </a:r>
            <a:r>
              <a:rPr lang="fr-FR" sz="1050" dirty="0" smtClean="0"/>
              <a:t>	</a:t>
            </a:r>
          </a:p>
          <a:p>
            <a:r>
              <a:rPr lang="fr-FR" sz="1050" dirty="0" smtClean="0"/>
              <a:t>Gencod : </a:t>
            </a:r>
            <a:r>
              <a:rPr lang="fr-FR" sz="1050" dirty="0"/>
              <a:t>	3328170253710</a:t>
            </a:r>
            <a:r>
              <a:rPr lang="fr-FR" sz="1050" dirty="0" smtClean="0"/>
              <a:t>	</a:t>
            </a:r>
          </a:p>
          <a:p>
            <a:r>
              <a:rPr lang="fr-FR" sz="1050" dirty="0" smtClean="0"/>
              <a:t>Deee : </a:t>
            </a:r>
            <a:r>
              <a:rPr lang="fr-FR" sz="1050" smtClean="0"/>
              <a:t>	</a:t>
            </a:r>
            <a:r>
              <a:rPr lang="fr-FR" sz="1050" smtClean="0"/>
              <a:t>0,08 </a:t>
            </a:r>
            <a:r>
              <a:rPr lang="fr-FR" sz="1050" dirty="0" smtClean="0"/>
              <a:t>€</a:t>
            </a:r>
          </a:p>
          <a:p>
            <a:r>
              <a:rPr lang="fr-FR" sz="1050" dirty="0"/>
              <a:t>Prix public </a:t>
            </a:r>
            <a:r>
              <a:rPr lang="fr-FR" sz="1050" dirty="0" smtClean="0"/>
              <a:t>généralement constaté : 29,99 €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88640" y="1130648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Matura MT Script Capitals" panose="03020802060602070202" pitchFamily="66" charset="0"/>
              </a:rPr>
              <a:t>Drakkar </a:t>
            </a:r>
            <a:r>
              <a:rPr lang="fr-FR" sz="2400" dirty="0" err="1" smtClean="0">
                <a:latin typeface="Matura MT Script Capitals" panose="03020802060602070202" pitchFamily="66" charset="0"/>
              </a:rPr>
              <a:t>Warblade</a:t>
            </a:r>
            <a:endParaRPr lang="fr-FR" sz="2400" dirty="0">
              <a:latin typeface="Matura MT Script Capitals" panose="03020802060602070202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8640" y="1527919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Manette Pro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Gamer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2" descr="\\fl001f1\Partage_Konix\Dukens\Marketing\PICTOS\n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414" y="899592"/>
            <a:ext cx="1001638" cy="102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168" y="7020272"/>
            <a:ext cx="1584176" cy="190695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84" b="16391"/>
          <a:stretch/>
        </p:blipFill>
        <p:spPr>
          <a:xfrm>
            <a:off x="3820598" y="2397342"/>
            <a:ext cx="2651545" cy="1641966"/>
          </a:xfrm>
          <a:prstGeom prst="rect">
            <a:avLst/>
          </a:prstGeom>
        </p:spPr>
      </p:pic>
      <p:pic>
        <p:nvPicPr>
          <p:cNvPr id="9" name="Picture 2" descr="\\FL001F1\Partage_Konix\2_MARKETING\aa BANQUE VISUELLE\creation code barre indesign + mode d'emploi\NEW GENCODE\3328170253710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983" y="5991392"/>
            <a:ext cx="1490266" cy="92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50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67569" y="4077036"/>
            <a:ext cx="5976664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Features :</a:t>
            </a:r>
          </a:p>
          <a:p>
            <a:endParaRPr lang="en-US" sz="1100" dirty="0"/>
          </a:p>
          <a:p>
            <a:r>
              <a:rPr lang="en-US" sz="1100" dirty="0"/>
              <a:t>- </a:t>
            </a:r>
            <a:r>
              <a:rPr lang="en-US" sz="1100" dirty="0" err="1"/>
              <a:t>Drakkar</a:t>
            </a:r>
            <a:r>
              <a:rPr lang="en-US" sz="1100" dirty="0"/>
              <a:t> controller for platform, action/adventure, sports or arcade games</a:t>
            </a:r>
          </a:p>
          <a:p>
            <a:r>
              <a:rPr lang="en-US" sz="1100" dirty="0"/>
              <a:t>- Ergonomic design and rubber cover</a:t>
            </a:r>
          </a:p>
          <a:p>
            <a:r>
              <a:rPr lang="en-US" sz="1100" dirty="0"/>
              <a:t>- 2 joysticks, individual D-pad keys and a turbo key</a:t>
            </a:r>
          </a:p>
          <a:p>
            <a:r>
              <a:rPr lang="en-US" sz="1100" dirty="0"/>
              <a:t>- USB Bluetooth 2.4 receiving dongle</a:t>
            </a:r>
          </a:p>
          <a:p>
            <a:r>
              <a:rPr lang="en-US" sz="1100" dirty="0"/>
              <a:t>- Compatible with Windows 7/8/10</a:t>
            </a:r>
          </a:p>
          <a:p>
            <a:r>
              <a:rPr lang="en-US" sz="1100" dirty="0"/>
              <a:t>- Re-chargeable </a:t>
            </a:r>
            <a:r>
              <a:rPr lang="en-US" sz="1100" dirty="0" smtClean="0"/>
              <a:t>battery</a:t>
            </a:r>
            <a:endParaRPr lang="en-US" sz="1100" dirty="0"/>
          </a:p>
          <a:p>
            <a:pPr marL="285750" indent="-285750">
              <a:buFontTx/>
              <a:buChar char="-"/>
            </a:pPr>
            <a:endParaRPr lang="fr-FR" sz="1100" dirty="0">
              <a:solidFill>
                <a:prstClr val="black"/>
              </a:solidFill>
              <a:latin typeface="+mj-lt"/>
            </a:endParaRPr>
          </a:p>
          <a:p>
            <a:endParaRPr lang="fr-FR" sz="11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19743" r="3745" b="17928"/>
          <a:stretch/>
        </p:blipFill>
        <p:spPr bwMode="auto">
          <a:xfrm>
            <a:off x="620688" y="2085219"/>
            <a:ext cx="2880579" cy="1954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83314"/>
              </p:ext>
            </p:extLst>
          </p:nvPr>
        </p:nvGraphicFramePr>
        <p:xfrm>
          <a:off x="337096" y="7092280"/>
          <a:ext cx="3956000" cy="143589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4757" y="6084168"/>
            <a:ext cx="2610187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</a:t>
            </a:r>
            <a:r>
              <a:rPr lang="fr-FR" sz="1050" dirty="0"/>
              <a:t>	61881191743</a:t>
            </a:r>
            <a:r>
              <a:rPr lang="fr-FR" sz="1050" dirty="0" smtClean="0"/>
              <a:t>	</a:t>
            </a:r>
          </a:p>
          <a:p>
            <a:r>
              <a:rPr lang="fr-FR" sz="1050" dirty="0" smtClean="0"/>
              <a:t>Gencod : </a:t>
            </a:r>
            <a:r>
              <a:rPr lang="fr-FR" sz="1050" dirty="0"/>
              <a:t>	3328170253710</a:t>
            </a:r>
            <a:r>
              <a:rPr lang="fr-FR" sz="1050" dirty="0" smtClean="0"/>
              <a:t>	</a:t>
            </a:r>
          </a:p>
          <a:p>
            <a:r>
              <a:rPr lang="fr-FR" sz="1050" dirty="0" smtClean="0"/>
              <a:t>Deee : </a:t>
            </a:r>
            <a:r>
              <a:rPr lang="fr-FR" sz="1050" smtClean="0"/>
              <a:t>	0,17 </a:t>
            </a:r>
            <a:r>
              <a:rPr lang="fr-FR" sz="1050" dirty="0" smtClean="0"/>
              <a:t>€</a:t>
            </a:r>
          </a:p>
          <a:p>
            <a:r>
              <a:rPr lang="fr-FR" sz="1050" dirty="0"/>
              <a:t>Prix public </a:t>
            </a:r>
            <a:r>
              <a:rPr lang="fr-FR" sz="1050" dirty="0" smtClean="0"/>
              <a:t>généralement constaté : 29,99 €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88640" y="1130648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Matura MT Script Capitals" panose="03020802060602070202" pitchFamily="66" charset="0"/>
              </a:rPr>
              <a:t>Drakkar </a:t>
            </a:r>
            <a:r>
              <a:rPr lang="fr-FR" sz="2400" dirty="0" err="1" smtClean="0">
                <a:latin typeface="Matura MT Script Capitals" panose="03020802060602070202" pitchFamily="66" charset="0"/>
              </a:rPr>
              <a:t>Warblade</a:t>
            </a:r>
            <a:endParaRPr lang="fr-FR" sz="2400" dirty="0">
              <a:latin typeface="Matura MT Script Capitals" panose="03020802060602070202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8640" y="1527919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Pro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Gamer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 Controller 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705" y="6107301"/>
            <a:ext cx="1800200" cy="731788"/>
          </a:xfrm>
          <a:prstGeom prst="rect">
            <a:avLst/>
          </a:prstGeom>
        </p:spPr>
      </p:pic>
      <p:pic>
        <p:nvPicPr>
          <p:cNvPr id="10" name="Picture 2" descr="\\fl001f1\Partage_Konix\Dukens\Marketing\PICTOS\n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414" y="899592"/>
            <a:ext cx="1001638" cy="102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168" y="7020272"/>
            <a:ext cx="1584176" cy="190695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84" b="16391"/>
          <a:stretch/>
        </p:blipFill>
        <p:spPr>
          <a:xfrm>
            <a:off x="3820598" y="2397342"/>
            <a:ext cx="2651545" cy="164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35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16170</TotalTime>
  <Words>152</Words>
  <Application>Microsoft Office PowerPoint</Application>
  <PresentationFormat>Affichage à l'écran 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1249</cp:revision>
  <cp:lastPrinted>2016-10-20T15:37:38Z</cp:lastPrinted>
  <dcterms:created xsi:type="dcterms:W3CDTF">2014-01-14T14:16:22Z</dcterms:created>
  <dcterms:modified xsi:type="dcterms:W3CDTF">2018-01-16T14:00:42Z</dcterms:modified>
</cp:coreProperties>
</file>