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77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7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260648" y="3707904"/>
            <a:ext cx="33752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Caractéristiques techniques : </a:t>
            </a:r>
            <a:r>
              <a:rPr lang="fr-FR" sz="1200" b="1" dirty="0"/>
              <a:t/>
            </a:r>
            <a:br>
              <a:rPr lang="fr-FR" sz="1200" b="1" dirty="0"/>
            </a:br>
            <a:endParaRPr lang="fr-FR" sz="1200" b="1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 smtClean="0"/>
              <a:t>Touches semi-mécaniques au ressenti </a:t>
            </a:r>
            <a:r>
              <a:rPr lang="fr-FR" sz="1100" dirty="0"/>
              <a:t>se rapprochant d’un clavier mécanique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>
                <a:cs typeface="Andalus" panose="02020603050405020304" pitchFamily="18" charset="-78"/>
              </a:rPr>
              <a:t>Clavier AZERTY standard </a:t>
            </a:r>
            <a:r>
              <a:rPr lang="fr-FR" sz="1100" dirty="0" smtClean="0">
                <a:cs typeface="Andalus" panose="02020603050405020304" pitchFamily="18" charset="-78"/>
              </a:rPr>
              <a:t>de 105 touches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b="1" dirty="0" smtClean="0"/>
              <a:t>Rétroéclairage </a:t>
            </a:r>
            <a:r>
              <a:rPr lang="fr-FR" sz="1100" b="1" dirty="0"/>
              <a:t>rouge</a:t>
            </a:r>
            <a:r>
              <a:rPr lang="fr-FR" sz="1100" dirty="0"/>
              <a:t> de l’intérieur des touches </a:t>
            </a:r>
            <a:r>
              <a:rPr lang="fr-FR" sz="1100" dirty="0" smtClean="0"/>
              <a:t>avec luminosité réglable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 smtClean="0">
                <a:cs typeface="Andalus" panose="02020603050405020304" pitchFamily="18" charset="-78"/>
              </a:rPr>
              <a:t>Fonction </a:t>
            </a:r>
            <a:r>
              <a:rPr lang="fr-FR" sz="1100" b="1" dirty="0">
                <a:cs typeface="Andalus" panose="02020603050405020304" pitchFamily="18" charset="-78"/>
              </a:rPr>
              <a:t>anti-</a:t>
            </a:r>
            <a:r>
              <a:rPr lang="fr-FR" sz="1100" b="1" dirty="0" err="1">
                <a:cs typeface="Andalus" panose="02020603050405020304" pitchFamily="18" charset="-78"/>
              </a:rPr>
              <a:t>ghosting</a:t>
            </a:r>
            <a:r>
              <a:rPr lang="fr-FR" sz="1100" b="1" dirty="0">
                <a:cs typeface="Andalus" panose="02020603050405020304" pitchFamily="18" charset="-78"/>
              </a:rPr>
              <a:t>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/>
              <a:t>Raccourcis multimédia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 smtClean="0">
                <a:cs typeface="Andalus" panose="02020603050405020304" pitchFamily="18" charset="-78"/>
              </a:rPr>
              <a:t>Touches </a:t>
            </a:r>
            <a:r>
              <a:rPr lang="fr-FR" sz="1100" dirty="0">
                <a:cs typeface="Andalus" panose="02020603050405020304" pitchFamily="18" charset="-78"/>
              </a:rPr>
              <a:t>de déplacement permutables (Touches directionnelles/ZQSD)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b="1" dirty="0" smtClean="0"/>
              <a:t>Verrouillage possible </a:t>
            </a:r>
            <a:r>
              <a:rPr lang="fr-FR" sz="1100" dirty="0"/>
              <a:t>des touches Windows et </a:t>
            </a:r>
            <a:r>
              <a:rPr lang="fr-FR" sz="1100" dirty="0" smtClean="0"/>
              <a:t>Application</a:t>
            </a:r>
            <a:endParaRPr lang="fr-FR" sz="1100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 smtClean="0">
                <a:cs typeface="Andalus" panose="02020603050405020304" pitchFamily="18" charset="-78"/>
              </a:rPr>
              <a:t>Temps </a:t>
            </a:r>
            <a:r>
              <a:rPr lang="fr-FR" sz="1100" dirty="0">
                <a:cs typeface="Andalus" panose="02020603050405020304" pitchFamily="18" charset="-78"/>
              </a:rPr>
              <a:t>de réponse du clavier ajustable (standard/rapide)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>
                <a:cs typeface="Andalus" panose="02020603050405020304" pitchFamily="18" charset="-78"/>
              </a:rPr>
              <a:t>Compatible avec Windows </a:t>
            </a:r>
            <a:r>
              <a:rPr lang="fr-FR" sz="1100" dirty="0" smtClean="0">
                <a:cs typeface="Andalus" panose="02020603050405020304" pitchFamily="18" charset="-78"/>
              </a:rPr>
              <a:t>XP/Vista/7/8/10</a:t>
            </a:r>
            <a:endParaRPr lang="fr-FR" sz="1100" dirty="0">
              <a:cs typeface="Andalus" panose="02020603050405020304" pitchFamily="18" charset="-78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0348" y="8861462"/>
            <a:ext cx="18341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*</a:t>
            </a:r>
            <a:r>
              <a:rPr lang="fr-FR" sz="1050" dirty="0" smtClean="0"/>
              <a:t>Prix de vente public conseillé</a:t>
            </a:r>
            <a:endParaRPr lang="fr-FR" sz="1050" dirty="0"/>
          </a:p>
        </p:txBody>
      </p:sp>
      <p:sp>
        <p:nvSpPr>
          <p:cNvPr id="27" name="ZoneTexte 26"/>
          <p:cNvSpPr txBox="1"/>
          <p:nvPr/>
        </p:nvSpPr>
        <p:spPr>
          <a:xfrm>
            <a:off x="188640" y="971600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tura MT Script Capitals" panose="03020802060602070202" pitchFamily="66" charset="0"/>
              </a:rPr>
              <a:t>Drakkar </a:t>
            </a:r>
            <a:r>
              <a:rPr lang="fr-FR" sz="2400" dirty="0" err="1" smtClean="0">
                <a:latin typeface="Matura MT Script Capitals" panose="03020802060602070202" pitchFamily="66" charset="0"/>
              </a:rPr>
              <a:t>Bifrøst</a:t>
            </a:r>
            <a:r>
              <a:rPr lang="fr-FR" sz="2400" dirty="0" smtClean="0">
                <a:latin typeface="Matura MT Script Capitals" panose="03020802060602070202" pitchFamily="66" charset="0"/>
              </a:rPr>
              <a:t> </a:t>
            </a:r>
            <a:endParaRPr lang="fr-FR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188640" y="1368871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Clavier </a:t>
            </a:r>
            <a:r>
              <a:rPr lang="fr-FR" sz="1400" b="1" dirty="0" err="1">
                <a:solidFill>
                  <a:schemeClr val="bg1">
                    <a:lumMod val="50000"/>
                  </a:schemeClr>
                </a:solidFill>
              </a:rPr>
              <a:t>gamer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semi-mécanique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392488" y="242228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</a:t>
            </a:r>
            <a:r>
              <a:rPr lang="fr-FR" b="1" dirty="0" smtClean="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3480" y="654957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/>
              <a:t>Ref</a:t>
            </a:r>
            <a:r>
              <a:rPr lang="fr-FR" sz="1050" dirty="0"/>
              <a:t> Innelec : 61881191744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err="1" smtClean="0"/>
              <a:t>Gencod</a:t>
            </a:r>
            <a:r>
              <a:rPr lang="fr-FR" sz="1050" dirty="0" smtClean="0"/>
              <a:t> </a:t>
            </a:r>
            <a:r>
              <a:rPr lang="fr-FR" sz="1050" dirty="0"/>
              <a:t>: 3328170253697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err="1" smtClean="0"/>
              <a:t>Deee</a:t>
            </a:r>
            <a:r>
              <a:rPr lang="fr-FR" sz="1050" dirty="0" smtClean="0"/>
              <a:t> </a:t>
            </a:r>
            <a:r>
              <a:rPr lang="fr-FR" sz="1050" dirty="0"/>
              <a:t>: 	</a:t>
            </a:r>
            <a:r>
              <a:rPr lang="fr-FR" sz="1050" dirty="0" smtClean="0"/>
              <a:t>0,08 €</a:t>
            </a:r>
          </a:p>
          <a:p>
            <a:r>
              <a:rPr lang="fr-FR" sz="1050" dirty="0" smtClean="0"/>
              <a:t>PVPC* : 	49,99 € </a:t>
            </a:r>
            <a:endParaRPr lang="fr-FR" sz="1050" dirty="0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219903"/>
              </p:ext>
            </p:extLst>
          </p:nvPr>
        </p:nvGraphicFramePr>
        <p:xfrm>
          <a:off x="3717032" y="3563888"/>
          <a:ext cx="3024336" cy="349168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52157"/>
                <a:gridCol w="1572179"/>
              </a:tblGrid>
              <a:tr h="219868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latin typeface="+mj-lt"/>
                        </a:rPr>
                        <a:t>Caractéristiques principales</a:t>
                      </a:r>
                      <a:endParaRPr lang="fr-FR" sz="900" b="1" i="1" dirty="0">
                        <a:latin typeface="+mj-lt"/>
                      </a:endParaRPr>
                    </a:p>
                  </a:txBody>
                  <a:tcPr marL="74787" marR="74787" marT="37394" marB="373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Type de clavier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Semi-mécanique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Type de touches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aseline="0" dirty="0" smtClean="0">
                          <a:solidFill>
                            <a:schemeClr val="tx1"/>
                          </a:solidFill>
                        </a:rPr>
                        <a:t>Dôme avec  switch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Anti-</a:t>
                      </a:r>
                      <a:r>
                        <a:rPr lang="fr-FR" sz="9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ghosting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26 touches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Verrouillage de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la touche Windows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Touches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multimédia</a:t>
                      </a:r>
                      <a:endParaRPr lang="fr-FR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Inversion des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touches directionnelles</a:t>
                      </a:r>
                      <a:endParaRPr lang="fr-FR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Rétro-éclairage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Oui (rouge)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371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Connexion</a:t>
                      </a:r>
                      <a:endParaRPr lang="fr-FR" sz="9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Type de connexion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Interface 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USB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371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9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Compatibilité</a:t>
                      </a:r>
                      <a:endParaRPr lang="fr-FR" sz="900" b="1" i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851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Configuration requise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Compatible avec Windows XP/Vista/7/8/10</a:t>
                      </a:r>
                      <a:endParaRPr lang="fr-FR" sz="900" dirty="0"/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Garantie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3 ans</a:t>
                      </a:r>
                      <a:endParaRPr lang="fr-FR" sz="900" dirty="0"/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951032"/>
              </p:ext>
            </p:extLst>
          </p:nvPr>
        </p:nvGraphicFramePr>
        <p:xfrm>
          <a:off x="287402" y="7413667"/>
          <a:ext cx="3357622" cy="118820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Poids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(kg)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Longueur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Largeur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Hauteur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Quantité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(pcs)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1,65</a:t>
                      </a:r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375</a:t>
                      </a:r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70</a:t>
                      </a:r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550</a:t>
                      </a:r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1</a:t>
                      </a:r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10,5</a:t>
                      </a:r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550</a:t>
                      </a:r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355</a:t>
                      </a:r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248</a:t>
                      </a:r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smtClean="0"/>
                        <a:t>6</a:t>
                      </a:r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6209" y="7308304"/>
            <a:ext cx="2570959" cy="11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760" y="467544"/>
            <a:ext cx="4356000" cy="4356000"/>
          </a:xfrm>
          <a:prstGeom prst="rect">
            <a:avLst/>
          </a:prstGeom>
        </p:spPr>
      </p:pic>
      <p:pic>
        <p:nvPicPr>
          <p:cNvPr id="2" name="Picture 2" descr="\\FL001F1\Partage_Konix\2_MARKETING\aa BANQUE VISUELLE\creation code barre indesign + mode d'emploi\NEW GENCODE\332817025369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713" y="6503506"/>
            <a:ext cx="1339627" cy="83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21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16176</TotalTime>
  <Words>91</Words>
  <Application>Microsoft Office PowerPoint</Application>
  <PresentationFormat>Affichage à l'écran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1237</cp:revision>
  <cp:lastPrinted>2016-10-20T15:37:38Z</cp:lastPrinted>
  <dcterms:created xsi:type="dcterms:W3CDTF">2014-01-14T14:16:22Z</dcterms:created>
  <dcterms:modified xsi:type="dcterms:W3CDTF">2018-01-02T11:26:24Z</dcterms:modified>
</cp:coreProperties>
</file>