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76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00" d="100"/>
          <a:sy n="100" d="100"/>
        </p:scale>
        <p:origin x="-1056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02/01/2018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188640" y="3735774"/>
            <a:ext cx="339375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Caractéristiques techniques : </a:t>
            </a:r>
            <a:r>
              <a:rPr lang="fr-FR" sz="900" b="1" dirty="0"/>
              <a:t/>
            </a:r>
            <a:br>
              <a:rPr lang="fr-FR" sz="900" b="1" dirty="0"/>
            </a:br>
            <a:endParaRPr lang="fr-FR" sz="900" b="1" dirty="0" smtClean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000" dirty="0" smtClean="0"/>
              <a:t>Souris gaming avec </a:t>
            </a:r>
            <a:r>
              <a:rPr lang="fr-FR" sz="1000" b="1" dirty="0" smtClean="0"/>
              <a:t>capteur laser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000" b="1" dirty="0" smtClean="0"/>
              <a:t>Souris spécialement conçue pour le MOBA</a:t>
            </a:r>
            <a:r>
              <a:rPr lang="fr-FR" sz="1000" dirty="0"/>
              <a:t> </a:t>
            </a:r>
            <a:r>
              <a:rPr lang="fr-FR" sz="1000" dirty="0" smtClean="0"/>
              <a:t>et adaptée à </a:t>
            </a:r>
            <a:r>
              <a:rPr lang="fr-FR" sz="1000" dirty="0"/>
              <a:t>différents types de jeu </a:t>
            </a:r>
            <a:r>
              <a:rPr lang="fr-FR" sz="1000" dirty="0" smtClean="0"/>
              <a:t>grâce à </a:t>
            </a:r>
            <a:r>
              <a:rPr lang="fr-FR" sz="1000" b="1" dirty="0" smtClean="0"/>
              <a:t>5 </a:t>
            </a:r>
            <a:r>
              <a:rPr lang="fr-FR" sz="1000" b="1" dirty="0"/>
              <a:t>profils personnalisables</a:t>
            </a:r>
            <a:r>
              <a:rPr lang="fr-FR" sz="1000" dirty="0"/>
              <a:t> (ex : FPS + MMO + MOBA + …)</a:t>
            </a:r>
          </a:p>
          <a:p>
            <a:pPr marL="171450" lvl="0" indent="-171450">
              <a:buFont typeface="Calibri" panose="020F0502020204030204" pitchFamily="34" charset="0"/>
              <a:buChar char="‐"/>
            </a:pPr>
            <a:r>
              <a:rPr lang="fr-FR" sz="1000" b="1" dirty="0">
                <a:solidFill>
                  <a:prstClr val="black"/>
                </a:solidFill>
              </a:rPr>
              <a:t>Résolution </a:t>
            </a:r>
            <a:r>
              <a:rPr lang="fr-FR" sz="1000" dirty="0">
                <a:solidFill>
                  <a:prstClr val="black"/>
                </a:solidFill>
              </a:rPr>
              <a:t>réglable sur 4 niveaux de DPI et</a:t>
            </a:r>
            <a:r>
              <a:rPr lang="fr-FR" sz="1000" b="1" dirty="0">
                <a:solidFill>
                  <a:prstClr val="black"/>
                </a:solidFill>
              </a:rPr>
              <a:t> rétroéclairage</a:t>
            </a:r>
            <a:r>
              <a:rPr lang="fr-FR" sz="1000" dirty="0">
                <a:solidFill>
                  <a:prstClr val="black"/>
                </a:solidFill>
              </a:rPr>
              <a:t> 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000" dirty="0" smtClean="0"/>
              <a:t>Possibilité </a:t>
            </a:r>
            <a:r>
              <a:rPr lang="fr-FR" sz="1000" dirty="0"/>
              <a:t>d’</a:t>
            </a:r>
            <a:r>
              <a:rPr lang="fr-FR" sz="1000" b="1" dirty="0"/>
              <a:t>enregistrement de macros sur 7 boutons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000" dirty="0"/>
              <a:t>Logiciel disponible en </a:t>
            </a:r>
            <a:r>
              <a:rPr lang="fr-FR" sz="1000" dirty="0" smtClean="0"/>
              <a:t>téléchargement </a:t>
            </a:r>
            <a:r>
              <a:rPr lang="fr-FR" sz="1000" dirty="0"/>
              <a:t>pour une personnalisation totale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000" b="1" dirty="0"/>
              <a:t>Le bouton « </a:t>
            </a:r>
            <a:r>
              <a:rPr lang="fr-FR" sz="1000" b="1" dirty="0" err="1"/>
              <a:t>rapidfire</a:t>
            </a:r>
            <a:r>
              <a:rPr lang="fr-FR" sz="1000" b="1" dirty="0"/>
              <a:t> » </a:t>
            </a:r>
            <a:r>
              <a:rPr lang="fr-FR" sz="1000" dirty="0"/>
              <a:t>vous fera </a:t>
            </a:r>
            <a:r>
              <a:rPr lang="fr-FR" sz="1000" b="1" dirty="0"/>
              <a:t>gagner un temps </a:t>
            </a:r>
            <a:r>
              <a:rPr lang="fr-FR" sz="1000" dirty="0"/>
              <a:t>précieux en combat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000" b="1" dirty="0" smtClean="0">
                <a:solidFill>
                  <a:prstClr val="black"/>
                </a:solidFill>
              </a:rPr>
              <a:t>Calibrage </a:t>
            </a:r>
            <a:r>
              <a:rPr lang="fr-FR" sz="1000" b="1" dirty="0">
                <a:solidFill>
                  <a:prstClr val="black"/>
                </a:solidFill>
              </a:rPr>
              <a:t>personnalisé </a:t>
            </a:r>
            <a:r>
              <a:rPr lang="fr-FR" sz="1000" dirty="0">
                <a:solidFill>
                  <a:prstClr val="black"/>
                </a:solidFill>
              </a:rPr>
              <a:t>du poids de la souris avec 8 poids retirables</a:t>
            </a:r>
          </a:p>
          <a:p>
            <a:pPr marL="171450" lvl="0" indent="-171450">
              <a:buFont typeface="Calibri" panose="020F0502020204030204" pitchFamily="34" charset="0"/>
              <a:buChar char="‐"/>
            </a:pPr>
            <a:r>
              <a:rPr lang="fr-FR" sz="1000" dirty="0">
                <a:solidFill>
                  <a:prstClr val="black"/>
                </a:solidFill>
              </a:rPr>
              <a:t>Cordon tressé avec connecteur plaqué or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000" b="1" dirty="0"/>
              <a:t>Patins en téflon </a:t>
            </a:r>
            <a:r>
              <a:rPr lang="fr-FR" sz="1000" dirty="0"/>
              <a:t>pour une meilleure glisse de la souris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000" dirty="0"/>
              <a:t>Châssis en métal pour </a:t>
            </a:r>
            <a:r>
              <a:rPr lang="fr-FR" sz="1000" dirty="0" smtClean="0"/>
              <a:t>robustesse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30348" y="8861462"/>
            <a:ext cx="18341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*</a:t>
            </a:r>
            <a:r>
              <a:rPr lang="fr-FR" sz="1050" dirty="0" smtClean="0"/>
              <a:t>Prix de vente public conseillé</a:t>
            </a:r>
            <a:endParaRPr lang="fr-FR" sz="1050" dirty="0"/>
          </a:p>
        </p:txBody>
      </p:sp>
      <p:sp>
        <p:nvSpPr>
          <p:cNvPr id="33" name="ZoneTexte 32"/>
          <p:cNvSpPr txBox="1"/>
          <p:nvPr/>
        </p:nvSpPr>
        <p:spPr>
          <a:xfrm>
            <a:off x="188640" y="1130648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Matura MT Script Capitals" panose="03020802060602070202" pitchFamily="66" charset="0"/>
              </a:rPr>
              <a:t>Drakkar Valkyrie</a:t>
            </a:r>
            <a:endParaRPr lang="fr-FR" sz="2400" b="1" dirty="0"/>
          </a:p>
        </p:txBody>
      </p:sp>
      <p:sp>
        <p:nvSpPr>
          <p:cNvPr id="34" name="Rectangle 33"/>
          <p:cNvSpPr/>
          <p:nvPr/>
        </p:nvSpPr>
        <p:spPr>
          <a:xfrm>
            <a:off x="188640" y="1527919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Souris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gamer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 spécial MOBA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" t="19073" b="20105"/>
          <a:stretch/>
        </p:blipFill>
        <p:spPr bwMode="auto">
          <a:xfrm>
            <a:off x="3377085" y="1068297"/>
            <a:ext cx="1859732" cy="118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3" t="6060" r="18583" b="5342"/>
          <a:stretch/>
        </p:blipFill>
        <p:spPr bwMode="auto">
          <a:xfrm>
            <a:off x="1700808" y="1546481"/>
            <a:ext cx="1875284" cy="2665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4392488" y="242228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</a:t>
            </a:r>
            <a:r>
              <a:rPr lang="fr-FR" b="1" dirty="0" smtClean="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3480" y="6455801"/>
            <a:ext cx="1658504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/>
              <a:t>Ref</a:t>
            </a:r>
            <a:r>
              <a:rPr lang="fr-FR" sz="1050" dirty="0"/>
              <a:t> Innelec : 61881187448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err="1" smtClean="0"/>
              <a:t>Gencod</a:t>
            </a:r>
            <a:r>
              <a:rPr lang="fr-FR" sz="1050" dirty="0" smtClean="0"/>
              <a:t> </a:t>
            </a:r>
            <a:r>
              <a:rPr lang="fr-FR" sz="1050" dirty="0"/>
              <a:t>: </a:t>
            </a:r>
            <a:r>
              <a:rPr lang="fr-FR" sz="1050" dirty="0" smtClean="0"/>
              <a:t>3328170243216</a:t>
            </a:r>
            <a:br>
              <a:rPr lang="fr-FR" sz="1050" dirty="0" smtClean="0"/>
            </a:br>
            <a:r>
              <a:rPr lang="fr-FR" sz="1050" dirty="0" err="1" smtClean="0"/>
              <a:t>Deee</a:t>
            </a:r>
            <a:r>
              <a:rPr lang="fr-FR" sz="1050" dirty="0" smtClean="0"/>
              <a:t> </a:t>
            </a:r>
            <a:r>
              <a:rPr lang="fr-FR" sz="1050" dirty="0"/>
              <a:t>: 	</a:t>
            </a:r>
            <a:r>
              <a:rPr lang="fr-FR" sz="1050" dirty="0" smtClean="0"/>
              <a:t>0,08 €</a:t>
            </a:r>
          </a:p>
          <a:p>
            <a:r>
              <a:rPr lang="fr-FR" sz="1050" dirty="0" smtClean="0"/>
              <a:t>PVPC* : 	39,99 € </a:t>
            </a:r>
            <a:endParaRPr lang="fr-FR" sz="1050" dirty="0"/>
          </a:p>
        </p:txBody>
      </p:sp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997182"/>
              </p:ext>
            </p:extLst>
          </p:nvPr>
        </p:nvGraphicFramePr>
        <p:xfrm>
          <a:off x="3645024" y="3009758"/>
          <a:ext cx="3024336" cy="336244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52157"/>
                <a:gridCol w="1572179"/>
              </a:tblGrid>
              <a:tr h="219868"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dirty="0" smtClean="0">
                          <a:latin typeface="+mj-lt"/>
                        </a:rPr>
                        <a:t>Caractéristiques principales</a:t>
                      </a:r>
                      <a:endParaRPr lang="fr-FR" sz="900" b="1" i="1" dirty="0">
                        <a:latin typeface="+mj-lt"/>
                      </a:endParaRPr>
                    </a:p>
                  </a:txBody>
                  <a:tcPr marL="81226" marR="81226" marT="40613" marB="406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Type de roulette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Bidirectionnelle rétroéclairée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Nombre de boutons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13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Boutons programmables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7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Type de souris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Laser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+mj-lt"/>
                        </a:rPr>
                        <a:t>Résolution optique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Ajustable</a:t>
                      </a:r>
                      <a:r>
                        <a:rPr lang="fr-FR" sz="900" baseline="0" dirty="0" smtClean="0"/>
                        <a:t> 4</a:t>
                      </a:r>
                      <a:r>
                        <a:rPr lang="fr-FR" sz="900" dirty="0" smtClean="0"/>
                        <a:t> choix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8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+mj-lt"/>
                        </a:rPr>
                        <a:t>Changement de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+mj-lt"/>
                        </a:rPr>
                        <a:t>résolution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Oui (400/800/1600/3500 DPI)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Rétro-éclairage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Oui (rouge)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3371"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Connexion</a:t>
                      </a:r>
                      <a:endParaRPr lang="fr-FR" sz="9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Type de connexion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Filaire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Interface 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USB filaire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3371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900" b="1" i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Compatibilité</a:t>
                      </a:r>
                      <a:endParaRPr lang="fr-FR" sz="900" b="1" i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8510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Configuration requise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Compatible avec Windows XP/Vista/7/8/10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Garantie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3 ans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\\Fl001f1\base_photos\PRES_PNG_72DPI_800x800px\3328170243216_4.pn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84"/>
          <a:stretch/>
        </p:blipFill>
        <p:spPr bwMode="auto">
          <a:xfrm>
            <a:off x="4825936" y="971600"/>
            <a:ext cx="2131456" cy="1976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992622"/>
              </p:ext>
            </p:extLst>
          </p:nvPr>
        </p:nvGraphicFramePr>
        <p:xfrm>
          <a:off x="287402" y="7319897"/>
          <a:ext cx="3357622" cy="118820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69032"/>
                <a:gridCol w="569032"/>
                <a:gridCol w="566316"/>
                <a:gridCol w="569032"/>
                <a:gridCol w="515178"/>
                <a:gridCol w="569032"/>
              </a:tblGrid>
              <a:tr h="300639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Poids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(kg)</a:t>
                      </a:r>
                      <a:endParaRPr lang="fr-FR" sz="8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Longueur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  <a:endParaRPr lang="fr-FR" sz="8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Largeur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Hauteur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Quantité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(pcs)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Unité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0,33</a:t>
                      </a:r>
                      <a:endParaRPr lang="fr-FR" sz="11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175</a:t>
                      </a:r>
                      <a:endParaRPr lang="fr-FR" sz="11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55</a:t>
                      </a:r>
                      <a:endParaRPr lang="fr-FR" sz="11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255</a:t>
                      </a:r>
                      <a:endParaRPr lang="fr-FR" sz="11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1</a:t>
                      </a:r>
                      <a:endParaRPr lang="fr-FR" sz="11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Sous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09"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Master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13,5</a:t>
                      </a:r>
                      <a:endParaRPr lang="fr-FR" sz="11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580</a:t>
                      </a:r>
                      <a:endParaRPr lang="fr-FR" sz="11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320</a:t>
                      </a:r>
                      <a:endParaRPr lang="fr-FR" sz="11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520</a:t>
                      </a:r>
                      <a:endParaRPr lang="fr-FR" sz="11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35</a:t>
                      </a:r>
                      <a:endParaRPr lang="fr-FR" sz="11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1" name="Picture 2" descr="\\fl001f1\Partage_Konix\Dukens\Marketing\PICTOS\new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80" y="1854817"/>
            <a:ext cx="1001638" cy="102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290" y="6912124"/>
            <a:ext cx="1493014" cy="1959581"/>
          </a:xfrm>
          <a:prstGeom prst="rect">
            <a:avLst/>
          </a:prstGeom>
        </p:spPr>
      </p:pic>
      <p:pic>
        <p:nvPicPr>
          <p:cNvPr id="2" name="Picture 2" descr="\\FL001F1\Partage_Konix\2_MARKETING\aa BANQUE VISUELLE\creation code barre indesign + mode d'emploi\NEW GENCODE\3328170243216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913" y="6401195"/>
            <a:ext cx="1367172" cy="8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06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16308</TotalTime>
  <Words>95</Words>
  <Application>Microsoft Office PowerPoint</Application>
  <PresentationFormat>Affichage à l'écran 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1242</cp:revision>
  <cp:lastPrinted>2016-10-20T15:37:38Z</cp:lastPrinted>
  <dcterms:created xsi:type="dcterms:W3CDTF">2014-01-14T14:16:22Z</dcterms:created>
  <dcterms:modified xsi:type="dcterms:W3CDTF">2018-01-02T11:38:30Z</dcterms:modified>
</cp:coreProperties>
</file>